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7604125" cy="251999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6558"/>
    <a:srgbClr val="9F8B7D"/>
    <a:srgbClr val="E5E0DC"/>
    <a:srgbClr val="D42FEF"/>
    <a:srgbClr val="709BC1"/>
    <a:srgbClr val="B6D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C2FAB-1F6E-1344-A2C0-1073B8B8D1D5}" v="1265" dt="2020-03-16T17:18:15.785"/>
    <p1510:client id="{DB832D26-6BF1-4524-ABB4-B5295D72288D}" v="531" dt="2020-03-17T17:04:56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596" y="-84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i" userId="2087f12b-1788-4bd4-948c-7981aadafdab" providerId="ADAL" clId="{A89C2FAB-1F6E-1344-A2C0-1073B8B8D1D5}"/>
    <pc:docChg chg="undo custSel modSld">
      <pc:chgData name="esi" userId="2087f12b-1788-4bd4-948c-7981aadafdab" providerId="ADAL" clId="{A89C2FAB-1F6E-1344-A2C0-1073B8B8D1D5}" dt="2020-03-16T17:18:15.786" v="1264" actId="20577"/>
      <pc:docMkLst>
        <pc:docMk/>
      </pc:docMkLst>
      <pc:sldChg chg="addSp modSp">
        <pc:chgData name="esi" userId="2087f12b-1788-4bd4-948c-7981aadafdab" providerId="ADAL" clId="{A89C2FAB-1F6E-1344-A2C0-1073B8B8D1D5}" dt="2020-03-16T17:18:15.786" v="1264" actId="20577"/>
        <pc:sldMkLst>
          <pc:docMk/>
          <pc:sldMk cId="4270848392" sldId="256"/>
        </pc:sldMkLst>
        <pc:spChg chg="mod">
          <ac:chgData name="esi" userId="2087f12b-1788-4bd4-948c-7981aadafdab" providerId="ADAL" clId="{A89C2FAB-1F6E-1344-A2C0-1073B8B8D1D5}" dt="2020-03-16T17:01:49.327" v="186" actId="1076"/>
          <ac:spMkLst>
            <pc:docMk/>
            <pc:sldMk cId="4270848392" sldId="256"/>
            <ac:spMk id="4" creationId="{8721892B-CF0D-4DBF-98BD-9A57EDE8DA8A}"/>
          </ac:spMkLst>
        </pc:spChg>
        <pc:spChg chg="mod">
          <ac:chgData name="esi" userId="2087f12b-1788-4bd4-948c-7981aadafdab" providerId="ADAL" clId="{A89C2FAB-1F6E-1344-A2C0-1073B8B8D1D5}" dt="2020-03-16T17:18:15.786" v="1264" actId="20577"/>
          <ac:spMkLst>
            <pc:docMk/>
            <pc:sldMk cId="4270848392" sldId="256"/>
            <ac:spMk id="37" creationId="{3D9AAEA5-48AF-4BE6-8E56-7FD8C8B6140A}"/>
          </ac:spMkLst>
        </pc:spChg>
        <pc:picChg chg="add">
          <ac:chgData name="esi" userId="2087f12b-1788-4bd4-948c-7981aadafdab" providerId="ADAL" clId="{A89C2FAB-1F6E-1344-A2C0-1073B8B8D1D5}" dt="2020-03-16T15:12:55.369" v="0" actId="931"/>
          <ac:picMkLst>
            <pc:docMk/>
            <pc:sldMk cId="4270848392" sldId="256"/>
            <ac:picMk id="3" creationId="{48CE8F63-EBEE-F547-ACD3-284A6E8B866A}"/>
          </ac:picMkLst>
        </pc:picChg>
        <pc:picChg chg="add">
          <ac:chgData name="esi" userId="2087f12b-1788-4bd4-948c-7981aadafdab" providerId="ADAL" clId="{A89C2FAB-1F6E-1344-A2C0-1073B8B8D1D5}" dt="2020-03-16T15:13:56.844" v="1" actId="931"/>
          <ac:picMkLst>
            <pc:docMk/>
            <pc:sldMk cId="4270848392" sldId="256"/>
            <ac:picMk id="11" creationId="{BF2EEC14-0463-BE44-BCE8-14DCD1FB4009}"/>
          </ac:picMkLst>
        </pc:picChg>
      </pc:sldChg>
    </pc:docChg>
  </pc:docChgLst>
  <pc:docChgLst>
    <pc:chgData name="esi" userId="2087f12b-1788-4bd4-948c-7981aadafdab" providerId="ADAL" clId="{DB832D26-6BF1-4524-ABB4-B5295D72288D}"/>
    <pc:docChg chg="undo custSel modSld">
      <pc:chgData name="esi" userId="2087f12b-1788-4bd4-948c-7981aadafdab" providerId="ADAL" clId="{DB832D26-6BF1-4524-ABB4-B5295D72288D}" dt="2020-03-17T17:05:04.865" v="2225" actId="20577"/>
      <pc:docMkLst>
        <pc:docMk/>
      </pc:docMkLst>
      <pc:sldChg chg="addSp delSp modSp mod">
        <pc:chgData name="esi" userId="2087f12b-1788-4bd4-948c-7981aadafdab" providerId="ADAL" clId="{DB832D26-6BF1-4524-ABB4-B5295D72288D}" dt="2020-03-17T17:05:04.865" v="2225" actId="20577"/>
        <pc:sldMkLst>
          <pc:docMk/>
          <pc:sldMk cId="4270848392" sldId="256"/>
        </pc:sldMkLst>
        <pc:spChg chg="add del mod">
          <ac:chgData name="esi" userId="2087f12b-1788-4bd4-948c-7981aadafdab" providerId="ADAL" clId="{DB832D26-6BF1-4524-ABB4-B5295D72288D}" dt="2020-03-16T18:48:57.750" v="914" actId="478"/>
          <ac:spMkLst>
            <pc:docMk/>
            <pc:sldMk cId="4270848392" sldId="256"/>
            <ac:spMk id="2" creationId="{5FC2D5B4-49D6-403F-B2E0-98E793FDEA4A}"/>
          </ac:spMkLst>
        </pc:spChg>
        <pc:spChg chg="add del mod">
          <ac:chgData name="esi" userId="2087f12b-1788-4bd4-948c-7981aadafdab" providerId="ADAL" clId="{DB832D26-6BF1-4524-ABB4-B5295D72288D}" dt="2020-03-16T14:22:44.760" v="9" actId="21"/>
          <ac:spMkLst>
            <pc:docMk/>
            <pc:sldMk cId="4270848392" sldId="256"/>
            <ac:spMk id="3" creationId="{0EDB8790-6828-4A63-BE6C-070CDD505F40}"/>
          </ac:spMkLst>
        </pc:spChg>
        <pc:spChg chg="mod">
          <ac:chgData name="esi" userId="2087f12b-1788-4bd4-948c-7981aadafdab" providerId="ADAL" clId="{DB832D26-6BF1-4524-ABB4-B5295D72288D}" dt="2020-03-16T19:41:43.199" v="1600" actId="20577"/>
          <ac:spMkLst>
            <pc:docMk/>
            <pc:sldMk cId="4270848392" sldId="256"/>
            <ac:spMk id="4" creationId="{8721892B-CF0D-4DBF-98BD-9A57EDE8DA8A}"/>
          </ac:spMkLst>
        </pc:spChg>
        <pc:spChg chg="add del mod">
          <ac:chgData name="esi" userId="2087f12b-1788-4bd4-948c-7981aadafdab" providerId="ADAL" clId="{DB832D26-6BF1-4524-ABB4-B5295D72288D}" dt="2020-03-16T14:24:25.616" v="17" actId="478"/>
          <ac:spMkLst>
            <pc:docMk/>
            <pc:sldMk cId="4270848392" sldId="256"/>
            <ac:spMk id="5" creationId="{67735F6D-7BE4-461A-8568-39CDD90A1A40}"/>
          </ac:spMkLst>
        </pc:spChg>
        <pc:spChg chg="add mod ord">
          <ac:chgData name="esi" userId="2087f12b-1788-4bd4-948c-7981aadafdab" providerId="ADAL" clId="{DB832D26-6BF1-4524-ABB4-B5295D72288D}" dt="2020-03-16T19:32:01.953" v="1464" actId="12788"/>
          <ac:spMkLst>
            <pc:docMk/>
            <pc:sldMk cId="4270848392" sldId="256"/>
            <ac:spMk id="6" creationId="{BCBC5760-850A-4448-9B56-E7ED0C531E65}"/>
          </ac:spMkLst>
        </pc:spChg>
        <pc:spChg chg="add del mod">
          <ac:chgData name="esi" userId="2087f12b-1788-4bd4-948c-7981aadafdab" providerId="ADAL" clId="{DB832D26-6BF1-4524-ABB4-B5295D72288D}" dt="2020-03-16T15:21:43.793" v="244" actId="478"/>
          <ac:spMkLst>
            <pc:docMk/>
            <pc:sldMk cId="4270848392" sldId="256"/>
            <ac:spMk id="6" creationId="{E3C739B4-F00A-40DA-A262-1EBB8531831F}"/>
          </ac:spMkLst>
        </pc:spChg>
        <pc:spChg chg="add mod">
          <ac:chgData name="esi" userId="2087f12b-1788-4bd4-948c-7981aadafdab" providerId="ADAL" clId="{DB832D26-6BF1-4524-ABB4-B5295D72288D}" dt="2020-03-16T16:41:11.364" v="816" actId="2711"/>
          <ac:spMkLst>
            <pc:docMk/>
            <pc:sldMk cId="4270848392" sldId="256"/>
            <ac:spMk id="7" creationId="{B1FA7BB3-B6EE-4869-AFD5-962C31F2DD81}"/>
          </ac:spMkLst>
        </pc:spChg>
        <pc:spChg chg="add del mod">
          <ac:chgData name="esi" userId="2087f12b-1788-4bd4-948c-7981aadafdab" providerId="ADAL" clId="{DB832D26-6BF1-4524-ABB4-B5295D72288D}" dt="2020-03-16T18:54:17.565" v="931" actId="478"/>
          <ac:spMkLst>
            <pc:docMk/>
            <pc:sldMk cId="4270848392" sldId="256"/>
            <ac:spMk id="8" creationId="{85973936-E976-46BE-BC53-B9AA782D3C99}"/>
          </ac:spMkLst>
        </pc:spChg>
        <pc:spChg chg="add mod">
          <ac:chgData name="esi" userId="2087f12b-1788-4bd4-948c-7981aadafdab" providerId="ADAL" clId="{DB832D26-6BF1-4524-ABB4-B5295D72288D}" dt="2020-03-16T16:41:18.216" v="826" actId="20577"/>
          <ac:spMkLst>
            <pc:docMk/>
            <pc:sldMk cId="4270848392" sldId="256"/>
            <ac:spMk id="9" creationId="{8E1D35AC-4195-4AFF-A31A-E5E996B9F1D3}"/>
          </ac:spMkLst>
        </pc:spChg>
        <pc:spChg chg="add del mod">
          <ac:chgData name="esi" userId="2087f12b-1788-4bd4-948c-7981aadafdab" providerId="ADAL" clId="{DB832D26-6BF1-4524-ABB4-B5295D72288D}" dt="2020-03-16T15:29:46.479" v="376" actId="478"/>
          <ac:spMkLst>
            <pc:docMk/>
            <pc:sldMk cId="4270848392" sldId="256"/>
            <ac:spMk id="10" creationId="{2FA9DE35-131D-4693-9081-C2D44B6B3717}"/>
          </ac:spMkLst>
        </pc:spChg>
        <pc:spChg chg="add del mod">
          <ac:chgData name="esi" userId="2087f12b-1788-4bd4-948c-7981aadafdab" providerId="ADAL" clId="{DB832D26-6BF1-4524-ABB4-B5295D72288D}" dt="2020-03-16T15:29:18.376" v="373" actId="478"/>
          <ac:spMkLst>
            <pc:docMk/>
            <pc:sldMk cId="4270848392" sldId="256"/>
            <ac:spMk id="12" creationId="{4C921308-FA4D-4BBD-8CA4-8A8EC2CD2098}"/>
          </ac:spMkLst>
        </pc:spChg>
        <pc:spChg chg="add mod">
          <ac:chgData name="esi" userId="2087f12b-1788-4bd4-948c-7981aadafdab" providerId="ADAL" clId="{DB832D26-6BF1-4524-ABB4-B5295D72288D}" dt="2020-03-16T16:47:05.160" v="880" actId="20577"/>
          <ac:spMkLst>
            <pc:docMk/>
            <pc:sldMk cId="4270848392" sldId="256"/>
            <ac:spMk id="13" creationId="{078A4F3B-DEE1-4982-A7D2-20BDC40B4789}"/>
          </ac:spMkLst>
        </pc:spChg>
        <pc:spChg chg="add mod">
          <ac:chgData name="esi" userId="2087f12b-1788-4bd4-948c-7981aadafdab" providerId="ADAL" clId="{DB832D26-6BF1-4524-ABB4-B5295D72288D}" dt="2020-03-16T19:13:01.012" v="1282" actId="20577"/>
          <ac:spMkLst>
            <pc:docMk/>
            <pc:sldMk cId="4270848392" sldId="256"/>
            <ac:spMk id="14" creationId="{9610BDAF-087D-49AD-B3EF-6E632E5885DF}"/>
          </ac:spMkLst>
        </pc:spChg>
        <pc:spChg chg="add mod">
          <ac:chgData name="esi" userId="2087f12b-1788-4bd4-948c-7981aadafdab" providerId="ADAL" clId="{DB832D26-6BF1-4524-ABB4-B5295D72288D}" dt="2020-03-16T18:59:43.041" v="1062" actId="20577"/>
          <ac:spMkLst>
            <pc:docMk/>
            <pc:sldMk cId="4270848392" sldId="256"/>
            <ac:spMk id="15" creationId="{18C6DED1-7567-49E6-9DA0-62E4857D9816}"/>
          </ac:spMkLst>
        </pc:spChg>
        <pc:spChg chg="add del mod">
          <ac:chgData name="esi" userId="2087f12b-1788-4bd4-948c-7981aadafdab" providerId="ADAL" clId="{DB832D26-6BF1-4524-ABB4-B5295D72288D}" dt="2020-03-16T15:21:00.640" v="238" actId="478"/>
          <ac:spMkLst>
            <pc:docMk/>
            <pc:sldMk cId="4270848392" sldId="256"/>
            <ac:spMk id="16" creationId="{59F71ACA-50E4-4EE6-B8D9-CBAC69FC00E4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16" creationId="{C291C53B-4FE3-4A0D-921C-893F2E0933D1}"/>
          </ac:spMkLst>
        </pc:spChg>
        <pc:spChg chg="add mod">
          <ac:chgData name="esi" userId="2087f12b-1788-4bd4-948c-7981aadafdab" providerId="ADAL" clId="{DB832D26-6BF1-4524-ABB4-B5295D72288D}" dt="2020-03-16T16:40:41.134" v="814" actId="962"/>
          <ac:spMkLst>
            <pc:docMk/>
            <pc:sldMk cId="4270848392" sldId="256"/>
            <ac:spMk id="17" creationId="{56E7966A-8CAC-4CE6-88E8-AD9A3A8713E9}"/>
          </ac:spMkLst>
        </pc:spChg>
        <pc:spChg chg="add mod">
          <ac:chgData name="esi" userId="2087f12b-1788-4bd4-948c-7981aadafdab" providerId="ADAL" clId="{DB832D26-6BF1-4524-ABB4-B5295D72288D}" dt="2020-03-16T16:40:58.427" v="815" actId="962"/>
          <ac:spMkLst>
            <pc:docMk/>
            <pc:sldMk cId="4270848392" sldId="256"/>
            <ac:spMk id="18" creationId="{41E00462-09FB-45E2-85D6-A49B0C5F7371}"/>
          </ac:spMkLst>
        </pc:spChg>
        <pc:spChg chg="add mod">
          <ac:chgData name="esi" userId="2087f12b-1788-4bd4-948c-7981aadafdab" providerId="ADAL" clId="{DB832D26-6BF1-4524-ABB4-B5295D72288D}" dt="2020-03-16T19:46:22.465" v="1647" actId="14861"/>
          <ac:spMkLst>
            <pc:docMk/>
            <pc:sldMk cId="4270848392" sldId="256"/>
            <ac:spMk id="19" creationId="{19228927-C080-4D55-827F-51E11409B6E7}"/>
          </ac:spMkLst>
        </pc:spChg>
        <pc:spChg chg="add mod">
          <ac:chgData name="esi" userId="2087f12b-1788-4bd4-948c-7981aadafdab" providerId="ADAL" clId="{DB832D26-6BF1-4524-ABB4-B5295D72288D}" dt="2020-03-16T16:40:19.495" v="812" actId="164"/>
          <ac:spMkLst>
            <pc:docMk/>
            <pc:sldMk cId="4270848392" sldId="256"/>
            <ac:spMk id="21" creationId="{E947E071-9E48-44C1-B77D-BA0254159FFA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2" creationId="{DF14A52F-6821-4A9B-8D62-E1EE571C03A4}"/>
          </ac:spMkLst>
        </pc:spChg>
        <pc:spChg chg="add mod">
          <ac:chgData name="esi" userId="2087f12b-1788-4bd4-948c-7981aadafdab" providerId="ADAL" clId="{DB832D26-6BF1-4524-ABB4-B5295D72288D}" dt="2020-03-16T19:24:47.472" v="1434" actId="1036"/>
          <ac:spMkLst>
            <pc:docMk/>
            <pc:sldMk cId="4270848392" sldId="256"/>
            <ac:spMk id="23" creationId="{8EE32788-F36E-48A4-A691-AB76E8156173}"/>
          </ac:spMkLst>
        </pc:spChg>
        <pc:spChg chg="add del mod">
          <ac:chgData name="esi" userId="2087f12b-1788-4bd4-948c-7981aadafdab" providerId="ADAL" clId="{DB832D26-6BF1-4524-ABB4-B5295D72288D}" dt="2020-03-16T16:13:50.522" v="701"/>
          <ac:spMkLst>
            <pc:docMk/>
            <pc:sldMk cId="4270848392" sldId="256"/>
            <ac:spMk id="23" creationId="{F4B60BF0-9C53-40F7-9989-813BD2AC6180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4" creationId="{A5FCBDBF-8825-40B2-9638-1CDB657D90AA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5" creationId="{F8CFD553-6985-4B84-9CBB-7EE810CF3895}"/>
          </ac:spMkLst>
        </pc:spChg>
        <pc:spChg chg="add del">
          <ac:chgData name="esi" userId="2087f12b-1788-4bd4-948c-7981aadafdab" providerId="ADAL" clId="{DB832D26-6BF1-4524-ABB4-B5295D72288D}" dt="2020-03-16T20:19:29.765" v="1829"/>
          <ac:spMkLst>
            <pc:docMk/>
            <pc:sldMk cId="4270848392" sldId="256"/>
            <ac:spMk id="26" creationId="{117D3D5A-6E84-463C-A90F-0B1F03E0CD2F}"/>
          </ac:spMkLst>
        </pc:spChg>
        <pc:spChg chg="add del mod">
          <ac:chgData name="esi" userId="2087f12b-1788-4bd4-948c-7981aadafdab" providerId="ADAL" clId="{DB832D26-6BF1-4524-ABB4-B5295D72288D}" dt="2020-03-16T16:14:55.906" v="707" actId="478"/>
          <ac:spMkLst>
            <pc:docMk/>
            <pc:sldMk cId="4270848392" sldId="256"/>
            <ac:spMk id="26" creationId="{1B2B7133-18BF-47F9-95E7-6DD574DCAB18}"/>
          </ac:spMkLst>
        </pc:spChg>
        <pc:spChg chg="add mod">
          <ac:chgData name="esi" userId="2087f12b-1788-4bd4-948c-7981aadafdab" providerId="ADAL" clId="{DB832D26-6BF1-4524-ABB4-B5295D72288D}" dt="2020-03-16T16:40:05.196" v="810" actId="164"/>
          <ac:spMkLst>
            <pc:docMk/>
            <pc:sldMk cId="4270848392" sldId="256"/>
            <ac:spMk id="27" creationId="{F73A3487-F32D-426B-A14F-60F19E9C1CD6}"/>
          </ac:spMkLst>
        </pc:spChg>
        <pc:spChg chg="add del mod">
          <ac:chgData name="esi" userId="2087f12b-1788-4bd4-948c-7981aadafdab" providerId="ADAL" clId="{DB832D26-6BF1-4524-ABB4-B5295D72288D}" dt="2020-03-16T16:13:50.522" v="701"/>
          <ac:spMkLst>
            <pc:docMk/>
            <pc:sldMk cId="4270848392" sldId="256"/>
            <ac:spMk id="28" creationId="{B018DF9F-C5EB-4867-95CE-5846EED729E7}"/>
          </ac:spMkLst>
        </pc:spChg>
        <pc:spChg chg="add mod">
          <ac:chgData name="esi" userId="2087f12b-1788-4bd4-948c-7981aadafdab" providerId="ADAL" clId="{DB832D26-6BF1-4524-ABB4-B5295D72288D}" dt="2020-03-16T21:08:16.529" v="2206" actId="1036"/>
          <ac:spMkLst>
            <pc:docMk/>
            <pc:sldMk cId="4270848392" sldId="256"/>
            <ac:spMk id="28" creationId="{D21D7BF7-5E97-47C9-8B4C-E52163EE8A50}"/>
          </ac:spMkLst>
        </pc:spChg>
        <pc:spChg chg="mod">
          <ac:chgData name="esi" userId="2087f12b-1788-4bd4-948c-7981aadafdab" providerId="ADAL" clId="{DB832D26-6BF1-4524-ABB4-B5295D72288D}" dt="2020-03-16T16:19:56.839" v="714" actId="2085"/>
          <ac:spMkLst>
            <pc:docMk/>
            <pc:sldMk cId="4270848392" sldId="256"/>
            <ac:spMk id="30" creationId="{C5E3E18B-D9BB-4251-88E5-3B7C1086C70C}"/>
          </ac:spMkLst>
        </pc:spChg>
        <pc:spChg chg="del mod">
          <ac:chgData name="esi" userId="2087f12b-1788-4bd4-948c-7981aadafdab" providerId="ADAL" clId="{DB832D26-6BF1-4524-ABB4-B5295D72288D}" dt="2020-03-16T16:14:00.207" v="702" actId="478"/>
          <ac:spMkLst>
            <pc:docMk/>
            <pc:sldMk cId="4270848392" sldId="256"/>
            <ac:spMk id="31" creationId="{FE54E9A9-7A7B-4A27-8092-1A1A907276F9}"/>
          </ac:spMkLst>
        </pc:spChg>
        <pc:spChg chg="mod">
          <ac:chgData name="esi" userId="2087f12b-1788-4bd4-948c-7981aadafdab" providerId="ADAL" clId="{DB832D26-6BF1-4524-ABB4-B5295D72288D}" dt="2020-03-16T16:20:37.218" v="717" actId="1035"/>
          <ac:spMkLst>
            <pc:docMk/>
            <pc:sldMk cId="4270848392" sldId="256"/>
            <ac:spMk id="32" creationId="{9B9186E8-4375-4B1D-8305-E0AD56C39CB9}"/>
          </ac:spMkLst>
        </pc:spChg>
        <pc:spChg chg="add mod">
          <ac:chgData name="esi" userId="2087f12b-1788-4bd4-948c-7981aadafdab" providerId="ADAL" clId="{DB832D26-6BF1-4524-ABB4-B5295D72288D}" dt="2020-03-16T16:26:49.428" v="774" actId="1076"/>
          <ac:spMkLst>
            <pc:docMk/>
            <pc:sldMk cId="4270848392" sldId="256"/>
            <ac:spMk id="34" creationId="{DFC33414-7B9F-4DF6-B776-82051E675664}"/>
          </ac:spMkLst>
        </pc:spChg>
        <pc:spChg chg="add mod">
          <ac:chgData name="esi" userId="2087f12b-1788-4bd4-948c-7981aadafdab" providerId="ADAL" clId="{DB832D26-6BF1-4524-ABB4-B5295D72288D}" dt="2020-03-16T16:31:24.668" v="785" actId="20577"/>
          <ac:spMkLst>
            <pc:docMk/>
            <pc:sldMk cId="4270848392" sldId="256"/>
            <ac:spMk id="35" creationId="{1F8C2AFF-9351-4E8A-B18E-66DB00D60B53}"/>
          </ac:spMkLst>
        </pc:spChg>
        <pc:spChg chg="add mod">
          <ac:chgData name="esi" userId="2087f12b-1788-4bd4-948c-7981aadafdab" providerId="ADAL" clId="{DB832D26-6BF1-4524-ABB4-B5295D72288D}" dt="2020-03-16T18:52:52.766" v="929" actId="114"/>
          <ac:spMkLst>
            <pc:docMk/>
            <pc:sldMk cId="4270848392" sldId="256"/>
            <ac:spMk id="37" creationId="{3D9AAEA5-48AF-4BE6-8E56-7FD8C8B6140A}"/>
          </ac:spMkLst>
        </pc:spChg>
        <pc:spChg chg="add mod">
          <ac:chgData name="esi" userId="2087f12b-1788-4bd4-948c-7981aadafdab" providerId="ADAL" clId="{DB832D26-6BF1-4524-ABB4-B5295D72288D}" dt="2020-03-16T18:55:05.465" v="948" actId="1076"/>
          <ac:spMkLst>
            <pc:docMk/>
            <pc:sldMk cId="4270848392" sldId="256"/>
            <ac:spMk id="38" creationId="{04D51644-2093-4C39-A6FC-463F4442BE59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39" creationId="{726675AB-FBEC-4BD5-98A4-8A419BBED989}"/>
          </ac:spMkLst>
        </pc:spChg>
        <pc:spChg chg="add del mod">
          <ac:chgData name="esi" userId="2087f12b-1788-4bd4-948c-7981aadafdab" providerId="ADAL" clId="{DB832D26-6BF1-4524-ABB4-B5295D72288D}" dt="2020-03-16T19:19:36.189" v="1355" actId="478"/>
          <ac:spMkLst>
            <pc:docMk/>
            <pc:sldMk cId="4270848392" sldId="256"/>
            <ac:spMk id="40" creationId="{6B8D4A1B-DFBF-49DB-97D2-8872AA718CE3}"/>
          </ac:spMkLst>
        </pc:spChg>
        <pc:spChg chg="add mod">
          <ac:chgData name="esi" userId="2087f12b-1788-4bd4-948c-7981aadafdab" providerId="ADAL" clId="{DB832D26-6BF1-4524-ABB4-B5295D72288D}" dt="2020-03-16T19:22:45.866" v="1390" actId="571"/>
          <ac:spMkLst>
            <pc:docMk/>
            <pc:sldMk cId="4270848392" sldId="256"/>
            <ac:spMk id="41" creationId="{6E0478BD-0A8B-4510-AAB0-A1961EA9143B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3" creationId="{4ADC755C-CE02-4627-8B00-24AAE7284BEB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4" creationId="{7A2AB777-F125-4FEA-998B-5A540A8C5215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5" creationId="{2E597F1E-D5C4-4261-9899-ADA8D3799FB7}"/>
          </ac:spMkLst>
        </pc:spChg>
        <pc:spChg chg="add mod">
          <ac:chgData name="esi" userId="2087f12b-1788-4bd4-948c-7981aadafdab" providerId="ADAL" clId="{DB832D26-6BF1-4524-ABB4-B5295D72288D}" dt="2020-03-16T19:47:40.337" v="1648" actId="1076"/>
          <ac:spMkLst>
            <pc:docMk/>
            <pc:sldMk cId="4270848392" sldId="256"/>
            <ac:spMk id="46" creationId="{55005B30-A0A8-4064-9424-80A6D80A64C9}"/>
          </ac:spMkLst>
        </pc:spChg>
        <pc:spChg chg="add mod">
          <ac:chgData name="esi" userId="2087f12b-1788-4bd4-948c-7981aadafdab" providerId="ADAL" clId="{DB832D26-6BF1-4524-ABB4-B5295D72288D}" dt="2020-03-16T20:16:19.792" v="1827" actId="1076"/>
          <ac:spMkLst>
            <pc:docMk/>
            <pc:sldMk cId="4270848392" sldId="256"/>
            <ac:spMk id="51" creationId="{A0CCB865-3A60-4023-85C0-C5C88FBB348B}"/>
          </ac:spMkLst>
        </pc:spChg>
        <pc:spChg chg="add mod">
          <ac:chgData name="esi" userId="2087f12b-1788-4bd4-948c-7981aadafdab" providerId="ADAL" clId="{DB832D26-6BF1-4524-ABB4-B5295D72288D}" dt="2020-03-16T20:15:58.295" v="1822" actId="1076"/>
          <ac:spMkLst>
            <pc:docMk/>
            <pc:sldMk cId="4270848392" sldId="256"/>
            <ac:spMk id="52" creationId="{0024CA64-CA36-4762-A035-B40C9457D1BA}"/>
          </ac:spMkLst>
        </pc:spChg>
        <pc:spChg chg="add mod">
          <ac:chgData name="esi" userId="2087f12b-1788-4bd4-948c-7981aadafdab" providerId="ADAL" clId="{DB832D26-6BF1-4524-ABB4-B5295D72288D}" dt="2020-03-16T20:16:04.034" v="1823" actId="1076"/>
          <ac:spMkLst>
            <pc:docMk/>
            <pc:sldMk cId="4270848392" sldId="256"/>
            <ac:spMk id="53" creationId="{1830ED03-ECF3-4D8B-BE5E-784385B08242}"/>
          </ac:spMkLst>
        </pc:spChg>
        <pc:spChg chg="add mod">
          <ac:chgData name="esi" userId="2087f12b-1788-4bd4-948c-7981aadafdab" providerId="ADAL" clId="{DB832D26-6BF1-4524-ABB4-B5295D72288D}" dt="2020-03-16T20:16:07.781" v="1824" actId="1076"/>
          <ac:spMkLst>
            <pc:docMk/>
            <pc:sldMk cId="4270848392" sldId="256"/>
            <ac:spMk id="54" creationId="{356EDF99-253B-40F4-AF9A-A768F4C06A4A}"/>
          </ac:spMkLst>
        </pc:spChg>
        <pc:spChg chg="add mod">
          <ac:chgData name="esi" userId="2087f12b-1788-4bd4-948c-7981aadafdab" providerId="ADAL" clId="{DB832D26-6BF1-4524-ABB4-B5295D72288D}" dt="2020-03-16T20:16:11.604" v="1825" actId="1076"/>
          <ac:spMkLst>
            <pc:docMk/>
            <pc:sldMk cId="4270848392" sldId="256"/>
            <ac:spMk id="55" creationId="{B4C8A308-77D5-4E7D-9173-C2038608E048}"/>
          </ac:spMkLst>
        </pc:spChg>
        <pc:spChg chg="add mod">
          <ac:chgData name="esi" userId="2087f12b-1788-4bd4-948c-7981aadafdab" providerId="ADAL" clId="{DB832D26-6BF1-4524-ABB4-B5295D72288D}" dt="2020-03-16T20:20:43.760" v="1861" actId="20577"/>
          <ac:spMkLst>
            <pc:docMk/>
            <pc:sldMk cId="4270848392" sldId="256"/>
            <ac:spMk id="56" creationId="{F7AC8B55-91AE-4128-A0E5-F7912F22F2A0}"/>
          </ac:spMkLst>
        </pc:spChg>
        <pc:spChg chg="add mod">
          <ac:chgData name="esi" userId="2087f12b-1788-4bd4-948c-7981aadafdab" providerId="ADAL" clId="{DB832D26-6BF1-4524-ABB4-B5295D72288D}" dt="2020-03-16T19:48:45.800" v="1660" actId="20577"/>
          <ac:spMkLst>
            <pc:docMk/>
            <pc:sldMk cId="4270848392" sldId="256"/>
            <ac:spMk id="57" creationId="{11CD72DE-B093-43C8-9DD3-0403375D7B02}"/>
          </ac:spMkLst>
        </pc:spChg>
        <pc:spChg chg="add mod">
          <ac:chgData name="esi" userId="2087f12b-1788-4bd4-948c-7981aadafdab" providerId="ADAL" clId="{DB832D26-6BF1-4524-ABB4-B5295D72288D}" dt="2020-03-16T20:15:42.074" v="1820" actId="1076"/>
          <ac:spMkLst>
            <pc:docMk/>
            <pc:sldMk cId="4270848392" sldId="256"/>
            <ac:spMk id="64" creationId="{BC252938-79C6-4640-B188-8863C8596354}"/>
          </ac:spMkLst>
        </pc:spChg>
        <pc:spChg chg="add mod">
          <ac:chgData name="esi" userId="2087f12b-1788-4bd4-948c-7981aadafdab" providerId="ADAL" clId="{DB832D26-6BF1-4524-ABB4-B5295D72288D}" dt="2020-03-16T20:14:50.505" v="1810" actId="1076"/>
          <ac:spMkLst>
            <pc:docMk/>
            <pc:sldMk cId="4270848392" sldId="256"/>
            <ac:spMk id="65" creationId="{48394DFD-026F-4734-9896-CE70F936F687}"/>
          </ac:spMkLst>
        </pc:spChg>
        <pc:spChg chg="add mod">
          <ac:chgData name="esi" userId="2087f12b-1788-4bd4-948c-7981aadafdab" providerId="ADAL" clId="{DB832D26-6BF1-4524-ABB4-B5295D72288D}" dt="2020-03-16T20:14:59.559" v="1813" actId="1076"/>
          <ac:spMkLst>
            <pc:docMk/>
            <pc:sldMk cId="4270848392" sldId="256"/>
            <ac:spMk id="66" creationId="{DDDDB674-F341-44EE-9B70-F049D7A8C1C7}"/>
          </ac:spMkLst>
        </pc:spChg>
        <pc:spChg chg="add mod">
          <ac:chgData name="esi" userId="2087f12b-1788-4bd4-948c-7981aadafdab" providerId="ADAL" clId="{DB832D26-6BF1-4524-ABB4-B5295D72288D}" dt="2020-03-16T20:15:09.783" v="1814" actId="1076"/>
          <ac:spMkLst>
            <pc:docMk/>
            <pc:sldMk cId="4270848392" sldId="256"/>
            <ac:spMk id="67" creationId="{3BDDA109-1F09-4133-851B-BB0559781BA6}"/>
          </ac:spMkLst>
        </pc:spChg>
        <pc:spChg chg="add mod">
          <ac:chgData name="esi" userId="2087f12b-1788-4bd4-948c-7981aadafdab" providerId="ADAL" clId="{DB832D26-6BF1-4524-ABB4-B5295D72288D}" dt="2020-03-17T17:03:10.081" v="2217" actId="20577"/>
          <ac:spMkLst>
            <pc:docMk/>
            <pc:sldMk cId="4270848392" sldId="256"/>
            <ac:spMk id="68" creationId="{43E578A9-C9DD-45B8-9401-78EA3A1F333A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7" creationId="{8D66070E-1D20-4500-B612-825456E5F33B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8" creationId="{C276BBE4-DB6E-4DE7-8E11-E17E2A6BF05C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79" creationId="{5A6F05E5-6EED-4D3E-BB20-306F40811101}"/>
          </ac:spMkLst>
        </pc:spChg>
        <pc:spChg chg="add mod">
          <ac:chgData name="esi" userId="2087f12b-1788-4bd4-948c-7981aadafdab" providerId="ADAL" clId="{DB832D26-6BF1-4524-ABB4-B5295D72288D}" dt="2020-03-16T20:21:21.308" v="1865" actId="571"/>
          <ac:spMkLst>
            <pc:docMk/>
            <pc:sldMk cId="4270848392" sldId="256"/>
            <ac:spMk id="80" creationId="{F69D255B-BB8A-48C8-BD41-E9D4E036A60B}"/>
          </ac:spMkLst>
        </pc:spChg>
        <pc:spChg chg="add mod">
          <ac:chgData name="esi" userId="2087f12b-1788-4bd4-948c-7981aadafdab" providerId="ADAL" clId="{DB832D26-6BF1-4524-ABB4-B5295D72288D}" dt="2020-03-16T20:26:04.308" v="1881" actId="20577"/>
          <ac:spMkLst>
            <pc:docMk/>
            <pc:sldMk cId="4270848392" sldId="256"/>
            <ac:spMk id="86" creationId="{16CA306F-FFEB-4742-99DC-E02380F6CABF}"/>
          </ac:spMkLst>
        </pc:spChg>
        <pc:spChg chg="add mod">
          <ac:chgData name="esi" userId="2087f12b-1788-4bd4-948c-7981aadafdab" providerId="ADAL" clId="{DB832D26-6BF1-4524-ABB4-B5295D72288D}" dt="2020-03-16T20:27:43.763" v="1889" actId="20577"/>
          <ac:spMkLst>
            <pc:docMk/>
            <pc:sldMk cId="4270848392" sldId="256"/>
            <ac:spMk id="87" creationId="{C3ABD33F-A776-4189-8D79-E237676C4BEB}"/>
          </ac:spMkLst>
        </pc:spChg>
        <pc:spChg chg="add mod">
          <ac:chgData name="esi" userId="2087f12b-1788-4bd4-948c-7981aadafdab" providerId="ADAL" clId="{DB832D26-6BF1-4524-ABB4-B5295D72288D}" dt="2020-03-16T20:30:31.415" v="1897" actId="20577"/>
          <ac:spMkLst>
            <pc:docMk/>
            <pc:sldMk cId="4270848392" sldId="256"/>
            <ac:spMk id="88" creationId="{277D149C-9A22-4BAC-B4D3-ECFAE3FFFF29}"/>
          </ac:spMkLst>
        </pc:spChg>
        <pc:spChg chg="add mod">
          <ac:chgData name="esi" userId="2087f12b-1788-4bd4-948c-7981aadafdab" providerId="ADAL" clId="{DB832D26-6BF1-4524-ABB4-B5295D72288D}" dt="2020-03-16T20:51:31.370" v="1967" actId="20577"/>
          <ac:spMkLst>
            <pc:docMk/>
            <pc:sldMk cId="4270848392" sldId="256"/>
            <ac:spMk id="89" creationId="{6CA19E72-9143-4D85-93BD-CACC2C67FCD4}"/>
          </ac:spMkLst>
        </pc:spChg>
        <pc:spChg chg="add mod">
          <ac:chgData name="esi" userId="2087f12b-1788-4bd4-948c-7981aadafdab" providerId="ADAL" clId="{DB832D26-6BF1-4524-ABB4-B5295D72288D}" dt="2020-03-16T20:51:44.256" v="1976" actId="20577"/>
          <ac:spMkLst>
            <pc:docMk/>
            <pc:sldMk cId="4270848392" sldId="256"/>
            <ac:spMk id="90" creationId="{D1704D27-E62A-4BAB-97EF-6287A5A925E7}"/>
          </ac:spMkLst>
        </pc:spChg>
        <pc:spChg chg="add mod">
          <ac:chgData name="esi" userId="2087f12b-1788-4bd4-948c-7981aadafdab" providerId="ADAL" clId="{DB832D26-6BF1-4524-ABB4-B5295D72288D}" dt="2020-03-16T20:49:35.106" v="1921" actId="20577"/>
          <ac:spMkLst>
            <pc:docMk/>
            <pc:sldMk cId="4270848392" sldId="256"/>
            <ac:spMk id="96" creationId="{DFC92C15-3965-4E3D-B477-5AF066C31EAE}"/>
          </ac:spMkLst>
        </pc:spChg>
        <pc:spChg chg="add mod">
          <ac:chgData name="esi" userId="2087f12b-1788-4bd4-948c-7981aadafdab" providerId="ADAL" clId="{DB832D26-6BF1-4524-ABB4-B5295D72288D}" dt="2020-03-16T20:49:55.429" v="1926" actId="20577"/>
          <ac:spMkLst>
            <pc:docMk/>
            <pc:sldMk cId="4270848392" sldId="256"/>
            <ac:spMk id="97" creationId="{31F04BBD-AA0A-4068-8CC9-82E753A40E5E}"/>
          </ac:spMkLst>
        </pc:spChg>
        <pc:spChg chg="add mod">
          <ac:chgData name="esi" userId="2087f12b-1788-4bd4-948c-7981aadafdab" providerId="ADAL" clId="{DB832D26-6BF1-4524-ABB4-B5295D72288D}" dt="2020-03-16T20:50:16.055" v="1935" actId="20577"/>
          <ac:spMkLst>
            <pc:docMk/>
            <pc:sldMk cId="4270848392" sldId="256"/>
            <ac:spMk id="98" creationId="{2CC69EB1-3EED-49A4-9E5C-62FA5832B02E}"/>
          </ac:spMkLst>
        </pc:spChg>
        <pc:spChg chg="add mod">
          <ac:chgData name="esi" userId="2087f12b-1788-4bd4-948c-7981aadafdab" providerId="ADAL" clId="{DB832D26-6BF1-4524-ABB4-B5295D72288D}" dt="2020-03-16T20:50:52.505" v="1953" actId="20577"/>
          <ac:spMkLst>
            <pc:docMk/>
            <pc:sldMk cId="4270848392" sldId="256"/>
            <ac:spMk id="99" creationId="{B6A1A192-5A6A-4BDB-BC13-0CA1B9A74138}"/>
          </ac:spMkLst>
        </pc:spChg>
        <pc:spChg chg="add mod">
          <ac:chgData name="esi" userId="2087f12b-1788-4bd4-948c-7981aadafdab" providerId="ADAL" clId="{DB832D26-6BF1-4524-ABB4-B5295D72288D}" dt="2020-03-16T20:50:49.518" v="1952" actId="20577"/>
          <ac:spMkLst>
            <pc:docMk/>
            <pc:sldMk cId="4270848392" sldId="256"/>
            <ac:spMk id="100" creationId="{33B58742-FCFD-4C8A-9429-43593D6C5323}"/>
          </ac:spMkLst>
        </pc:spChg>
        <pc:spChg chg="add mod">
          <ac:chgData name="esi" userId="2087f12b-1788-4bd4-948c-7981aadafdab" providerId="ADAL" clId="{DB832D26-6BF1-4524-ABB4-B5295D72288D}" dt="2020-03-16T20:52:55.304" v="1988" actId="20577"/>
          <ac:spMkLst>
            <pc:docMk/>
            <pc:sldMk cId="4270848392" sldId="256"/>
            <ac:spMk id="106" creationId="{4DF566F2-C19F-4857-994B-D060B44DD1C1}"/>
          </ac:spMkLst>
        </pc:spChg>
        <pc:spChg chg="add mod">
          <ac:chgData name="esi" userId="2087f12b-1788-4bd4-948c-7981aadafdab" providerId="ADAL" clId="{DB832D26-6BF1-4524-ABB4-B5295D72288D}" dt="2020-03-17T17:05:04.865" v="2225" actId="20577"/>
          <ac:spMkLst>
            <pc:docMk/>
            <pc:sldMk cId="4270848392" sldId="256"/>
            <ac:spMk id="107" creationId="{5E6B4D77-C3E7-4DBB-A970-12E5C8B72180}"/>
          </ac:spMkLst>
        </pc:spChg>
        <pc:spChg chg="add mod">
          <ac:chgData name="esi" userId="2087f12b-1788-4bd4-948c-7981aadafdab" providerId="ADAL" clId="{DB832D26-6BF1-4524-ABB4-B5295D72288D}" dt="2020-03-16T21:02:07.456" v="2014" actId="20577"/>
          <ac:spMkLst>
            <pc:docMk/>
            <pc:sldMk cId="4270848392" sldId="256"/>
            <ac:spMk id="108" creationId="{1810AE4D-DC4C-4805-89B6-0C9769904D14}"/>
          </ac:spMkLst>
        </pc:spChg>
        <pc:spChg chg="add mod">
          <ac:chgData name="esi" userId="2087f12b-1788-4bd4-948c-7981aadafdab" providerId="ADAL" clId="{DB832D26-6BF1-4524-ABB4-B5295D72288D}" dt="2020-03-16T21:02:31.679" v="2031" actId="20577"/>
          <ac:spMkLst>
            <pc:docMk/>
            <pc:sldMk cId="4270848392" sldId="256"/>
            <ac:spMk id="109" creationId="{36CD423C-8F2E-41B7-B1BD-118D62FCC6C9}"/>
          </ac:spMkLst>
        </pc:spChg>
        <pc:spChg chg="add mod">
          <ac:chgData name="esi" userId="2087f12b-1788-4bd4-948c-7981aadafdab" providerId="ADAL" clId="{DB832D26-6BF1-4524-ABB4-B5295D72288D}" dt="2020-03-16T21:02:12.919" v="2020" actId="5793"/>
          <ac:spMkLst>
            <pc:docMk/>
            <pc:sldMk cId="4270848392" sldId="256"/>
            <ac:spMk id="110" creationId="{87DD28F1-AD53-4C86-B213-47BEC92CC995}"/>
          </ac:spMkLst>
        </pc:spChg>
        <pc:grpChg chg="add mod">
          <ac:chgData name="esi" userId="2087f12b-1788-4bd4-948c-7981aadafdab" providerId="ADAL" clId="{DB832D26-6BF1-4524-ABB4-B5295D72288D}" dt="2020-03-16T15:21:24.360" v="241" actId="164"/>
          <ac:grpSpMkLst>
            <pc:docMk/>
            <pc:sldMk cId="4270848392" sldId="256"/>
            <ac:grpSpMk id="3" creationId="{2A588670-7086-46CF-936A-62040A126F72}"/>
          </ac:grpSpMkLst>
        </pc:grpChg>
        <pc:grpChg chg="add mod">
          <ac:chgData name="esi" userId="2087f12b-1788-4bd4-948c-7981aadafdab" providerId="ADAL" clId="{DB832D26-6BF1-4524-ABB4-B5295D72288D}" dt="2020-03-16T15:21:29.173" v="242" actId="962"/>
          <ac:grpSpMkLst>
            <pc:docMk/>
            <pc:sldMk cId="4270848392" sldId="256"/>
            <ac:grpSpMk id="5" creationId="{0EFBCE66-CC49-4678-8508-E398C6DBF13B}"/>
          </ac:grpSpMkLst>
        </pc:grpChg>
        <pc:grpChg chg="add del mod">
          <ac:chgData name="esi" userId="2087f12b-1788-4bd4-948c-7981aadafdab" providerId="ADAL" clId="{DB832D26-6BF1-4524-ABB4-B5295D72288D}" dt="2020-03-16T15:29:46.479" v="376" actId="478"/>
          <ac:grpSpMkLst>
            <pc:docMk/>
            <pc:sldMk cId="4270848392" sldId="256"/>
            <ac:grpSpMk id="8" creationId="{C5D67970-327D-41A0-8F79-ECFBE7AF0B1A}"/>
          </ac:grpSpMkLst>
        </pc:grpChg>
        <pc:grpChg chg="add mod">
          <ac:chgData name="esi" userId="2087f12b-1788-4bd4-948c-7981aadafdab" providerId="ADAL" clId="{DB832D26-6BF1-4524-ABB4-B5295D72288D}" dt="2020-03-16T16:40:05.196" v="810" actId="164"/>
          <ac:grpSpMkLst>
            <pc:docMk/>
            <pc:sldMk cId="4270848392" sldId="256"/>
            <ac:grpSpMk id="29" creationId="{FAF87E08-23A3-4F2D-BB62-8B3F40470874}"/>
          </ac:grpSpMkLst>
        </pc:grpChg>
        <pc:grpChg chg="add mod">
          <ac:chgData name="esi" userId="2087f12b-1788-4bd4-948c-7981aadafdab" providerId="ADAL" clId="{DB832D26-6BF1-4524-ABB4-B5295D72288D}" dt="2020-03-16T16:40:19.495" v="812" actId="164"/>
          <ac:grpSpMkLst>
            <pc:docMk/>
            <pc:sldMk cId="4270848392" sldId="256"/>
            <ac:grpSpMk id="33" creationId="{7668C80F-20D5-4097-AD1B-CB13C7C5F675}"/>
          </ac:grpSpMkLst>
        </pc:grpChg>
        <pc:grpChg chg="add mod">
          <ac:chgData name="esi" userId="2087f12b-1788-4bd4-948c-7981aadafdab" providerId="ADAL" clId="{DB832D26-6BF1-4524-ABB4-B5295D72288D}" dt="2020-03-16T16:40:27.761" v="813" actId="962"/>
          <ac:grpSpMkLst>
            <pc:docMk/>
            <pc:sldMk cId="4270848392" sldId="256"/>
            <ac:grpSpMk id="36" creationId="{182C39B8-EF3C-4BAE-B265-BDD6B948880B}"/>
          </ac:grpSpMkLst>
        </pc:grpChg>
        <pc:graphicFrameChg chg="add mod modGraphic">
          <ac:chgData name="esi" userId="2087f12b-1788-4bd4-948c-7981aadafdab" providerId="ADAL" clId="{DB832D26-6BF1-4524-ABB4-B5295D72288D}" dt="2020-03-16T20:29:18.072" v="1891" actId="14734"/>
          <ac:graphicFrameMkLst>
            <pc:docMk/>
            <pc:sldMk cId="4270848392" sldId="256"/>
            <ac:graphicFrameMk id="10" creationId="{19DA1D28-C93D-4C21-8ABA-05B05A987971}"/>
          </ac:graphicFrameMkLst>
        </pc:graphicFrameChg>
        <pc:picChg chg="add del mod">
          <ac:chgData name="esi" userId="2087f12b-1788-4bd4-948c-7981aadafdab" providerId="ADAL" clId="{DB832D26-6BF1-4524-ABB4-B5295D72288D}" dt="2020-03-16T15:22:08.196" v="247" actId="478"/>
          <ac:picMkLst>
            <pc:docMk/>
            <pc:sldMk cId="4270848392" sldId="256"/>
            <ac:picMk id="2" creationId="{8E5F7B72-BC5E-4683-82E0-053FA1F579D1}"/>
          </ac:picMkLst>
        </pc:picChg>
        <pc:picChg chg="del">
          <ac:chgData name="esi" userId="2087f12b-1788-4bd4-948c-7981aadafdab" providerId="ADAL" clId="{DB832D26-6BF1-4524-ABB4-B5295D72288D}" dt="2020-03-16T15:13:36.895" v="210" actId="478"/>
          <ac:picMkLst>
            <pc:docMk/>
            <pc:sldMk cId="4270848392" sldId="256"/>
            <ac:picMk id="3" creationId="{48CE8F63-EBEE-F547-ACD3-284A6E8B866A}"/>
          </ac:picMkLst>
        </pc:picChg>
        <pc:picChg chg="mod modCrop">
          <ac:chgData name="esi" userId="2087f12b-1788-4bd4-948c-7981aadafdab" providerId="ADAL" clId="{DB832D26-6BF1-4524-ABB4-B5295D72288D}" dt="2020-03-16T15:52:54.475" v="531" actId="14861"/>
          <ac:picMkLst>
            <pc:docMk/>
            <pc:sldMk cId="4270848392" sldId="256"/>
            <ac:picMk id="11" creationId="{BF2EEC14-0463-BE44-BCE8-14DCD1FB400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2" creationId="{0EE55BA8-8344-450E-B780-0763815AE31A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7" creationId="{B4C4263A-33AA-49B9-AA27-241B0651787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8" creationId="{41290B43-A9CB-4443-89E2-1A1C0B8E99E9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49" creationId="{CFE37E9F-3F2D-4978-9623-6D882C9131B8}"/>
          </ac:picMkLst>
        </pc:picChg>
        <pc:picChg chg="add mod">
          <ac:chgData name="esi" userId="2087f12b-1788-4bd4-948c-7981aadafdab" providerId="ADAL" clId="{DB832D26-6BF1-4524-ABB4-B5295D72288D}" dt="2020-03-16T19:47:40.337" v="1648" actId="1076"/>
          <ac:picMkLst>
            <pc:docMk/>
            <pc:sldMk cId="4270848392" sldId="256"/>
            <ac:picMk id="50" creationId="{08F01773-4F24-4602-BA29-71B15E8EF593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0" creationId="{4D80BFE0-6C02-4E6F-8A37-BC50BD66B351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1" creationId="{E7D808EB-D9EF-4F5F-BC96-101DAEC9314B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62" creationId="{70660ABB-6032-4619-99E2-983C9D1AD441}"/>
          </ac:picMkLst>
        </pc:picChg>
        <pc:picChg chg="add mod">
          <ac:chgData name="esi" userId="2087f12b-1788-4bd4-948c-7981aadafdab" providerId="ADAL" clId="{DB832D26-6BF1-4524-ABB4-B5295D72288D}" dt="2020-03-16T20:22:15.616" v="1868" actId="1037"/>
          <ac:picMkLst>
            <pc:docMk/>
            <pc:sldMk cId="4270848392" sldId="256"/>
            <ac:picMk id="63" creationId="{F2C7D4E2-2D7B-4D4D-B251-AF196B42300E}"/>
          </ac:picMkLst>
        </pc:picChg>
        <pc:picChg chg="add mod">
          <ac:chgData name="esi" userId="2087f12b-1788-4bd4-948c-7981aadafdab" providerId="ADAL" clId="{DB832D26-6BF1-4524-ABB4-B5295D72288D}" dt="2020-03-16T20:20:53.821" v="1863" actId="571"/>
          <ac:picMkLst>
            <pc:docMk/>
            <pc:sldMk cId="4270848392" sldId="256"/>
            <ac:picMk id="71" creationId="{B82A721E-4C8F-49D1-9C30-451E979F4E7B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2" creationId="{753D8338-931B-4588-B63A-36FC322C4504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3" creationId="{BD80A0A5-ADFB-4154-B1AA-BA9E93C84F72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4" creationId="{B1F5E793-8A7F-40B4-B962-6C166F991AE0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5" creationId="{296B4787-6F7C-4708-AD3F-2E571E4CFC76}"/>
          </ac:picMkLst>
        </pc:picChg>
        <pc:picChg chg="add mod">
          <ac:chgData name="esi" userId="2087f12b-1788-4bd4-948c-7981aadafdab" providerId="ADAL" clId="{DB832D26-6BF1-4524-ABB4-B5295D72288D}" dt="2020-03-16T20:21:21.308" v="1865" actId="571"/>
          <ac:picMkLst>
            <pc:docMk/>
            <pc:sldMk cId="4270848392" sldId="256"/>
            <ac:picMk id="76" creationId="{3556EA15-BD3A-47E3-A428-F33DEE30F44A}"/>
          </ac:picMkLst>
        </pc:picChg>
        <pc:picChg chg="add mod">
          <ac:chgData name="esi" userId="2087f12b-1788-4bd4-948c-7981aadafdab" providerId="ADAL" clId="{DB832D26-6BF1-4524-ABB4-B5295D72288D}" dt="2020-03-16T20:31:19.312" v="1898" actId="14826"/>
          <ac:picMkLst>
            <pc:docMk/>
            <pc:sldMk cId="4270848392" sldId="256"/>
            <ac:picMk id="81" creationId="{8B094B01-F528-4E1B-B656-02BEB6A308BA}"/>
          </ac:picMkLst>
        </pc:picChg>
        <pc:picChg chg="add mod">
          <ac:chgData name="esi" userId="2087f12b-1788-4bd4-948c-7981aadafdab" providerId="ADAL" clId="{DB832D26-6BF1-4524-ABB4-B5295D72288D}" dt="2020-03-16T20:27:37.930" v="1882" actId="14826"/>
          <ac:picMkLst>
            <pc:docMk/>
            <pc:sldMk cId="4270848392" sldId="256"/>
            <ac:picMk id="82" creationId="{63E4B6AF-03FA-4266-BCDC-6929F2C2CF3C}"/>
          </ac:picMkLst>
        </pc:picChg>
        <pc:picChg chg="add mod">
          <ac:chgData name="esi" userId="2087f12b-1788-4bd4-948c-7981aadafdab" providerId="ADAL" clId="{DB832D26-6BF1-4524-ABB4-B5295D72288D}" dt="2020-03-16T20:30:27.916" v="1892" actId="14826"/>
          <ac:picMkLst>
            <pc:docMk/>
            <pc:sldMk cId="4270848392" sldId="256"/>
            <ac:picMk id="83" creationId="{8FA4E89E-EC42-46EF-B6BA-EE9F7AF3AF09}"/>
          </ac:picMkLst>
        </pc:picChg>
        <pc:picChg chg="add mod">
          <ac:chgData name="esi" userId="2087f12b-1788-4bd4-948c-7981aadafdab" providerId="ADAL" clId="{DB832D26-6BF1-4524-ABB4-B5295D72288D}" dt="2020-03-16T20:34:45.597" v="1899" actId="14826"/>
          <ac:picMkLst>
            <pc:docMk/>
            <pc:sldMk cId="4270848392" sldId="256"/>
            <ac:picMk id="84" creationId="{6E7C0240-8424-40CB-A8C4-71E1D4C5599C}"/>
          </ac:picMkLst>
        </pc:picChg>
        <pc:picChg chg="add mod">
          <ac:chgData name="esi" userId="2087f12b-1788-4bd4-948c-7981aadafdab" providerId="ADAL" clId="{DB832D26-6BF1-4524-ABB4-B5295D72288D}" dt="2020-03-16T20:37:52.822" v="1900" actId="14826"/>
          <ac:picMkLst>
            <pc:docMk/>
            <pc:sldMk cId="4270848392" sldId="256"/>
            <ac:picMk id="85" creationId="{1270BBF7-1B9A-49B6-8FAA-700F787FA8D9}"/>
          </ac:picMkLst>
        </pc:picChg>
        <pc:picChg chg="add mod">
          <ac:chgData name="esi" userId="2087f12b-1788-4bd4-948c-7981aadafdab" providerId="ADAL" clId="{DB832D26-6BF1-4524-ABB4-B5295D72288D}" dt="2020-03-16T20:40:48.258" v="1902" actId="14826"/>
          <ac:picMkLst>
            <pc:docMk/>
            <pc:sldMk cId="4270848392" sldId="256"/>
            <ac:picMk id="91" creationId="{D9B63228-5284-42B8-BFD7-D1D77DB1EC58}"/>
          </ac:picMkLst>
        </pc:picChg>
        <pc:picChg chg="add mod">
          <ac:chgData name="esi" userId="2087f12b-1788-4bd4-948c-7981aadafdab" providerId="ADAL" clId="{DB832D26-6BF1-4524-ABB4-B5295D72288D}" dt="2020-03-16T20:49:08.620" v="1912" actId="14826"/>
          <ac:picMkLst>
            <pc:docMk/>
            <pc:sldMk cId="4270848392" sldId="256"/>
            <ac:picMk id="92" creationId="{EFEDB214-9CD5-46E9-8780-1BD05D5F94E0}"/>
          </ac:picMkLst>
        </pc:picChg>
        <pc:picChg chg="add mod">
          <ac:chgData name="esi" userId="2087f12b-1788-4bd4-948c-7981aadafdab" providerId="ADAL" clId="{DB832D26-6BF1-4524-ABB4-B5295D72288D}" dt="2020-03-16T20:44:48.975" v="1910" actId="14826"/>
          <ac:picMkLst>
            <pc:docMk/>
            <pc:sldMk cId="4270848392" sldId="256"/>
            <ac:picMk id="93" creationId="{1D9B3364-7710-4031-82ED-258112AF7465}"/>
          </ac:picMkLst>
        </pc:picChg>
        <pc:picChg chg="add mod">
          <ac:chgData name="esi" userId="2087f12b-1788-4bd4-948c-7981aadafdab" providerId="ADAL" clId="{DB832D26-6BF1-4524-ABB4-B5295D72288D}" dt="2020-03-16T20:46:06.226" v="1911" actId="14826"/>
          <ac:picMkLst>
            <pc:docMk/>
            <pc:sldMk cId="4270848392" sldId="256"/>
            <ac:picMk id="94" creationId="{9DF5CC68-727C-41DD-ADF8-34FDA4CA7EE4}"/>
          </ac:picMkLst>
        </pc:picChg>
        <pc:picChg chg="add mod">
          <ac:chgData name="esi" userId="2087f12b-1788-4bd4-948c-7981aadafdab" providerId="ADAL" clId="{DB832D26-6BF1-4524-ABB4-B5295D72288D}" dt="2020-03-16T20:40:06.910" v="1901" actId="14826"/>
          <ac:picMkLst>
            <pc:docMk/>
            <pc:sldMk cId="4270848392" sldId="256"/>
            <ac:picMk id="95" creationId="{8C566F47-89A9-4D2F-87FF-36176EAA79E7}"/>
          </ac:picMkLst>
        </pc:picChg>
        <pc:picChg chg="add mod">
          <ac:chgData name="esi" userId="2087f12b-1788-4bd4-948c-7981aadafdab" providerId="ADAL" clId="{DB832D26-6BF1-4524-ABB4-B5295D72288D}" dt="2020-03-16T20:52:42.887" v="1977" actId="14826"/>
          <ac:picMkLst>
            <pc:docMk/>
            <pc:sldMk cId="4270848392" sldId="256"/>
            <ac:picMk id="101" creationId="{E5A6F070-E6D0-4F5E-964D-25FC4AFD7351}"/>
          </ac:picMkLst>
        </pc:picChg>
        <pc:picChg chg="add mod">
          <ac:chgData name="esi" userId="2087f12b-1788-4bd4-948c-7981aadafdab" providerId="ADAL" clId="{DB832D26-6BF1-4524-ABB4-B5295D72288D}" dt="2020-03-17T17:04:56.445" v="2218" actId="14826"/>
          <ac:picMkLst>
            <pc:docMk/>
            <pc:sldMk cId="4270848392" sldId="256"/>
            <ac:picMk id="102" creationId="{2316BA8E-DB66-4E0F-8772-1E77323A84DF}"/>
          </ac:picMkLst>
        </pc:picChg>
        <pc:picChg chg="add mod">
          <ac:chgData name="esi" userId="2087f12b-1788-4bd4-948c-7981aadafdab" providerId="ADAL" clId="{DB832D26-6BF1-4524-ABB4-B5295D72288D}" dt="2020-03-16T20:54:12.429" v="1990" actId="14826"/>
          <ac:picMkLst>
            <pc:docMk/>
            <pc:sldMk cId="4270848392" sldId="256"/>
            <ac:picMk id="103" creationId="{53F8FC6E-6081-40EF-8691-8F7BC3CCB344}"/>
          </ac:picMkLst>
        </pc:picChg>
        <pc:picChg chg="add mod">
          <ac:chgData name="esi" userId="2087f12b-1788-4bd4-948c-7981aadafdab" providerId="ADAL" clId="{DB832D26-6BF1-4524-ABB4-B5295D72288D}" dt="2020-03-16T21:00:38.852" v="1993" actId="14826"/>
          <ac:picMkLst>
            <pc:docMk/>
            <pc:sldMk cId="4270848392" sldId="256"/>
            <ac:picMk id="104" creationId="{57CF4162-94DE-42BD-BDEE-F5B7B5DD92E3}"/>
          </ac:picMkLst>
        </pc:picChg>
        <pc:picChg chg="add mod">
          <ac:chgData name="esi" userId="2087f12b-1788-4bd4-948c-7981aadafdab" providerId="ADAL" clId="{DB832D26-6BF1-4524-ABB4-B5295D72288D}" dt="2020-03-16T21:01:54.908" v="1994" actId="14826"/>
          <ac:picMkLst>
            <pc:docMk/>
            <pc:sldMk cId="4270848392" sldId="256"/>
            <ac:picMk id="105" creationId="{A51C92A8-DD0D-4CBC-94D2-2F26D9192E13}"/>
          </ac:picMkLst>
        </pc:picChg>
        <pc:picChg chg="add mod">
          <ac:chgData name="esi" userId="2087f12b-1788-4bd4-948c-7981aadafdab" providerId="ADAL" clId="{DB832D26-6BF1-4524-ABB4-B5295D72288D}" dt="2020-03-16T15:25:32.329" v="311" actId="732"/>
          <ac:picMkLst>
            <pc:docMk/>
            <pc:sldMk cId="4270848392" sldId="256"/>
            <ac:picMk id="1026" creationId="{D1C2C022-023A-476D-B570-D1DFC9FE4C1E}"/>
          </ac:picMkLst>
        </pc:picChg>
        <pc:picChg chg="add del mod">
          <ac:chgData name="esi" userId="2087f12b-1788-4bd4-948c-7981aadafdab" providerId="ADAL" clId="{DB832D26-6BF1-4524-ABB4-B5295D72288D}" dt="2020-03-16T14:22:45.947" v="10" actId="478"/>
          <ac:picMkLst>
            <pc:docMk/>
            <pc:sldMk cId="4270848392" sldId="256"/>
            <ac:picMk id="1027" creationId="{FE211A7C-5FDF-4D08-8C7B-B0595FEFEE15}"/>
          </ac:picMkLst>
        </pc:picChg>
        <pc:picChg chg="add del mod">
          <ac:chgData name="esi" userId="2087f12b-1788-4bd4-948c-7981aadafdab" providerId="ADAL" clId="{DB832D26-6BF1-4524-ABB4-B5295D72288D}" dt="2020-03-16T18:50:55.494" v="924" actId="478"/>
          <ac:picMkLst>
            <pc:docMk/>
            <pc:sldMk cId="4270848392" sldId="256"/>
            <ac:picMk id="1027" creationId="{FF333751-B876-4A2E-B867-CD6C156C4255}"/>
          </ac:picMkLst>
        </pc:picChg>
        <pc:picChg chg="add mod">
          <ac:chgData name="esi" userId="2087f12b-1788-4bd4-948c-7981aadafdab" providerId="ADAL" clId="{DB832D26-6BF1-4524-ABB4-B5295D72288D}" dt="2020-03-16T19:20:26.061" v="1366" actId="1037"/>
          <ac:picMkLst>
            <pc:docMk/>
            <pc:sldMk cId="4270848392" sldId="256"/>
            <ac:picMk id="1029" creationId="{DA0A1C93-9A45-4C72-8ECE-B9D34E38B417}"/>
          </ac:picMkLst>
        </pc:picChg>
        <pc:picChg chg="add del mod">
          <ac:chgData name="esi" userId="2087f12b-1788-4bd4-948c-7981aadafdab" providerId="ADAL" clId="{DB832D26-6BF1-4524-ABB4-B5295D72288D}" dt="2020-03-16T19:53:10.613" v="1673" actId="478"/>
          <ac:picMkLst>
            <pc:docMk/>
            <pc:sldMk cId="4270848392" sldId="256"/>
            <ac:picMk id="1031" creationId="{EB9B0B76-98BB-421B-8930-B07FD1CCB764}"/>
          </ac:picMkLst>
        </pc:picChg>
        <pc:picChg chg="add mod">
          <ac:chgData name="esi" userId="2087f12b-1788-4bd4-948c-7981aadafdab" providerId="ADAL" clId="{DB832D26-6BF1-4524-ABB4-B5295D72288D}" dt="2020-03-16T20:11:36.793" v="1718" actId="14861"/>
          <ac:picMkLst>
            <pc:docMk/>
            <pc:sldMk cId="4270848392" sldId="256"/>
            <ac:picMk id="1033" creationId="{8F143444-EC9A-468C-B482-C41EB35BB0A6}"/>
          </ac:picMkLst>
        </pc:picChg>
        <pc:picChg chg="add del mod">
          <ac:chgData name="esi" userId="2087f12b-1788-4bd4-948c-7981aadafdab" providerId="ADAL" clId="{DB832D26-6BF1-4524-ABB4-B5295D72288D}" dt="2020-03-16T20:20:28.378" v="1833" actId="478"/>
          <ac:picMkLst>
            <pc:docMk/>
            <pc:sldMk cId="4270848392" sldId="256"/>
            <ac:picMk id="1035" creationId="{9E5F4058-0BA5-464F-A20D-A0D1732A56A1}"/>
          </ac:picMkLst>
        </pc:picChg>
        <pc:picChg chg="add mod">
          <ac:chgData name="esi" userId="2087f12b-1788-4bd4-948c-7981aadafdab" providerId="ADAL" clId="{DB832D26-6BF1-4524-ABB4-B5295D72288D}" dt="2020-03-16T21:09:00.168" v="2212" actId="12788"/>
          <ac:picMkLst>
            <pc:docMk/>
            <pc:sldMk cId="4270848392" sldId="256"/>
            <ac:picMk id="1037" creationId="{7EC19B20-A8DA-4597-9B5F-AA3CF1E27D9C}"/>
          </ac:picMkLst>
        </pc:picChg>
        <pc:cxnChg chg="add mod">
          <ac:chgData name="esi" userId="2087f12b-1788-4bd4-948c-7981aadafdab" providerId="ADAL" clId="{DB832D26-6BF1-4524-ABB4-B5295D72288D}" dt="2020-03-16T16:26:49.428" v="774" actId="1076"/>
          <ac:cxnSpMkLst>
            <pc:docMk/>
            <pc:sldMk cId="4270848392" sldId="256"/>
            <ac:cxnSpMk id="20" creationId="{45882577-AE55-4FF3-B535-F4082B6A4D1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0310" y="4124164"/>
            <a:ext cx="6463506" cy="8773325"/>
          </a:xfrm>
        </p:spPr>
        <p:txBody>
          <a:bodyPr anchor="b"/>
          <a:lstStyle>
            <a:lvl1pPr algn="ctr">
              <a:defRPr sz="4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16" y="13235822"/>
            <a:ext cx="5703094" cy="6084159"/>
          </a:xfrm>
        </p:spPr>
        <p:txBody>
          <a:bodyPr/>
          <a:lstStyle>
            <a:lvl1pPr marL="0" indent="0" algn="ctr">
              <a:buNone/>
              <a:defRPr sz="1996"/>
            </a:lvl1pPr>
            <a:lvl2pPr marL="380208" indent="0" algn="ctr">
              <a:buNone/>
              <a:defRPr sz="1663"/>
            </a:lvl2pPr>
            <a:lvl3pPr marL="760415" indent="0" algn="ctr">
              <a:buNone/>
              <a:defRPr sz="1497"/>
            </a:lvl3pPr>
            <a:lvl4pPr marL="1140623" indent="0" algn="ctr">
              <a:buNone/>
              <a:defRPr sz="1331"/>
            </a:lvl4pPr>
            <a:lvl5pPr marL="1520830" indent="0" algn="ctr">
              <a:buNone/>
              <a:defRPr sz="1331"/>
            </a:lvl5pPr>
            <a:lvl6pPr marL="1901038" indent="0" algn="ctr">
              <a:buNone/>
              <a:defRPr sz="1331"/>
            </a:lvl6pPr>
            <a:lvl7pPr marL="2281245" indent="0" algn="ctr">
              <a:buNone/>
              <a:defRPr sz="1331"/>
            </a:lvl7pPr>
            <a:lvl8pPr marL="2661453" indent="0" algn="ctr">
              <a:buNone/>
              <a:defRPr sz="1331"/>
            </a:lvl8pPr>
            <a:lvl9pPr marL="3041660" indent="0" algn="ctr">
              <a:buNone/>
              <a:defRPr sz="1331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9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41703" y="1341665"/>
            <a:ext cx="1639639" cy="213558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22784" y="1341665"/>
            <a:ext cx="4823867" cy="2135581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3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31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823" y="6282501"/>
            <a:ext cx="6558558" cy="10482488"/>
          </a:xfrm>
        </p:spPr>
        <p:txBody>
          <a:bodyPr anchor="b"/>
          <a:lstStyle>
            <a:lvl1pPr>
              <a:defRPr sz="49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823" y="16864157"/>
            <a:ext cx="6558558" cy="5512493"/>
          </a:xfrm>
        </p:spPr>
        <p:txBody>
          <a:bodyPr/>
          <a:lstStyle>
            <a:lvl1pPr marL="0" indent="0">
              <a:buNone/>
              <a:defRPr sz="1996">
                <a:solidFill>
                  <a:schemeClr val="tx1"/>
                </a:solidFill>
              </a:defRPr>
            </a:lvl1pPr>
            <a:lvl2pPr marL="380208" indent="0">
              <a:buNone/>
              <a:defRPr sz="1663">
                <a:solidFill>
                  <a:schemeClr val="tx1">
                    <a:tint val="75000"/>
                  </a:schemeClr>
                </a:solidFill>
              </a:defRPr>
            </a:lvl2pPr>
            <a:lvl3pPr marL="760415" indent="0">
              <a:buNone/>
              <a:defRPr sz="1497">
                <a:solidFill>
                  <a:schemeClr val="tx1">
                    <a:tint val="75000"/>
                  </a:schemeClr>
                </a:solidFill>
              </a:defRPr>
            </a:lvl3pPr>
            <a:lvl4pPr marL="1140623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4pPr>
            <a:lvl5pPr marL="1520830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5pPr>
            <a:lvl6pPr marL="1901038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6pPr>
            <a:lvl7pPr marL="2281245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7pPr>
            <a:lvl8pPr marL="2661453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8pPr>
            <a:lvl9pPr marL="3041660" indent="0">
              <a:buNone/>
              <a:defRPr sz="13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0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2784" y="6708326"/>
            <a:ext cx="3231753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49588" y="6708326"/>
            <a:ext cx="3231753" cy="1598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00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341671"/>
            <a:ext cx="6558558" cy="48708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775" y="6177496"/>
            <a:ext cx="3216901" cy="3027495"/>
          </a:xfrm>
        </p:spPr>
        <p:txBody>
          <a:bodyPr anchor="b"/>
          <a:lstStyle>
            <a:lvl1pPr marL="0" indent="0">
              <a:buNone/>
              <a:defRPr sz="1996" b="1"/>
            </a:lvl1pPr>
            <a:lvl2pPr marL="380208" indent="0">
              <a:buNone/>
              <a:defRPr sz="1663" b="1"/>
            </a:lvl2pPr>
            <a:lvl3pPr marL="760415" indent="0">
              <a:buNone/>
              <a:defRPr sz="1497" b="1"/>
            </a:lvl3pPr>
            <a:lvl4pPr marL="1140623" indent="0">
              <a:buNone/>
              <a:defRPr sz="1331" b="1"/>
            </a:lvl4pPr>
            <a:lvl5pPr marL="1520830" indent="0">
              <a:buNone/>
              <a:defRPr sz="1331" b="1"/>
            </a:lvl5pPr>
            <a:lvl6pPr marL="1901038" indent="0">
              <a:buNone/>
              <a:defRPr sz="1331" b="1"/>
            </a:lvl6pPr>
            <a:lvl7pPr marL="2281245" indent="0">
              <a:buNone/>
              <a:defRPr sz="1331" b="1"/>
            </a:lvl7pPr>
            <a:lvl8pPr marL="2661453" indent="0">
              <a:buNone/>
              <a:defRPr sz="1331" b="1"/>
            </a:lvl8pPr>
            <a:lvl9pPr marL="3041660" indent="0">
              <a:buNone/>
              <a:defRPr sz="13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3775" y="9204991"/>
            <a:ext cx="3216901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9588" y="6177496"/>
            <a:ext cx="3232744" cy="3027495"/>
          </a:xfrm>
        </p:spPr>
        <p:txBody>
          <a:bodyPr anchor="b"/>
          <a:lstStyle>
            <a:lvl1pPr marL="0" indent="0">
              <a:buNone/>
              <a:defRPr sz="1996" b="1"/>
            </a:lvl1pPr>
            <a:lvl2pPr marL="380208" indent="0">
              <a:buNone/>
              <a:defRPr sz="1663" b="1"/>
            </a:lvl2pPr>
            <a:lvl3pPr marL="760415" indent="0">
              <a:buNone/>
              <a:defRPr sz="1497" b="1"/>
            </a:lvl3pPr>
            <a:lvl4pPr marL="1140623" indent="0">
              <a:buNone/>
              <a:defRPr sz="1331" b="1"/>
            </a:lvl4pPr>
            <a:lvl5pPr marL="1520830" indent="0">
              <a:buNone/>
              <a:defRPr sz="1331" b="1"/>
            </a:lvl5pPr>
            <a:lvl6pPr marL="1901038" indent="0">
              <a:buNone/>
              <a:defRPr sz="1331" b="1"/>
            </a:lvl6pPr>
            <a:lvl7pPr marL="2281245" indent="0">
              <a:buNone/>
              <a:defRPr sz="1331" b="1"/>
            </a:lvl7pPr>
            <a:lvl8pPr marL="2661453" indent="0">
              <a:buNone/>
              <a:defRPr sz="1331" b="1"/>
            </a:lvl8pPr>
            <a:lvl9pPr marL="3041660" indent="0">
              <a:buNone/>
              <a:defRPr sz="133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9588" y="9204991"/>
            <a:ext cx="3232744" cy="13539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62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9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1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679998"/>
            <a:ext cx="2452528" cy="5879994"/>
          </a:xfrm>
        </p:spPr>
        <p:txBody>
          <a:bodyPr anchor="b"/>
          <a:lstStyle>
            <a:lvl1pPr>
              <a:defRPr sz="26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2744" y="3628335"/>
            <a:ext cx="3849588" cy="17908316"/>
          </a:xfrm>
        </p:spPr>
        <p:txBody>
          <a:bodyPr/>
          <a:lstStyle>
            <a:lvl1pPr>
              <a:defRPr sz="2661"/>
            </a:lvl1pPr>
            <a:lvl2pPr>
              <a:defRPr sz="2328"/>
            </a:lvl2pPr>
            <a:lvl3pPr>
              <a:defRPr sz="1996"/>
            </a:lvl3pPr>
            <a:lvl4pPr>
              <a:defRPr sz="1663"/>
            </a:lvl4pPr>
            <a:lvl5pPr>
              <a:defRPr sz="1663"/>
            </a:lvl5pPr>
            <a:lvl6pPr>
              <a:defRPr sz="1663"/>
            </a:lvl6pPr>
            <a:lvl7pPr>
              <a:defRPr sz="1663"/>
            </a:lvl7pPr>
            <a:lvl8pPr>
              <a:defRPr sz="1663"/>
            </a:lvl8pPr>
            <a:lvl9pPr>
              <a:defRPr sz="166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774" y="7559993"/>
            <a:ext cx="2452528" cy="14005821"/>
          </a:xfrm>
        </p:spPr>
        <p:txBody>
          <a:bodyPr/>
          <a:lstStyle>
            <a:lvl1pPr marL="0" indent="0">
              <a:buNone/>
              <a:defRPr sz="1331"/>
            </a:lvl1pPr>
            <a:lvl2pPr marL="380208" indent="0">
              <a:buNone/>
              <a:defRPr sz="1164"/>
            </a:lvl2pPr>
            <a:lvl3pPr marL="760415" indent="0">
              <a:buNone/>
              <a:defRPr sz="998"/>
            </a:lvl3pPr>
            <a:lvl4pPr marL="1140623" indent="0">
              <a:buNone/>
              <a:defRPr sz="832"/>
            </a:lvl4pPr>
            <a:lvl5pPr marL="1520830" indent="0">
              <a:buNone/>
              <a:defRPr sz="832"/>
            </a:lvl5pPr>
            <a:lvl6pPr marL="1901038" indent="0">
              <a:buNone/>
              <a:defRPr sz="832"/>
            </a:lvl6pPr>
            <a:lvl7pPr marL="2281245" indent="0">
              <a:buNone/>
              <a:defRPr sz="832"/>
            </a:lvl7pPr>
            <a:lvl8pPr marL="2661453" indent="0">
              <a:buNone/>
              <a:defRPr sz="832"/>
            </a:lvl8pPr>
            <a:lvl9pPr marL="3041660" indent="0">
              <a:buNone/>
              <a:defRPr sz="8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83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74" y="1679998"/>
            <a:ext cx="2452528" cy="5879994"/>
          </a:xfrm>
        </p:spPr>
        <p:txBody>
          <a:bodyPr anchor="b"/>
          <a:lstStyle>
            <a:lvl1pPr>
              <a:defRPr sz="26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32744" y="3628335"/>
            <a:ext cx="3849588" cy="17908316"/>
          </a:xfrm>
        </p:spPr>
        <p:txBody>
          <a:bodyPr anchor="t"/>
          <a:lstStyle>
            <a:lvl1pPr marL="0" indent="0">
              <a:buNone/>
              <a:defRPr sz="2661"/>
            </a:lvl1pPr>
            <a:lvl2pPr marL="380208" indent="0">
              <a:buNone/>
              <a:defRPr sz="2328"/>
            </a:lvl2pPr>
            <a:lvl3pPr marL="760415" indent="0">
              <a:buNone/>
              <a:defRPr sz="1996"/>
            </a:lvl3pPr>
            <a:lvl4pPr marL="1140623" indent="0">
              <a:buNone/>
              <a:defRPr sz="1663"/>
            </a:lvl4pPr>
            <a:lvl5pPr marL="1520830" indent="0">
              <a:buNone/>
              <a:defRPr sz="1663"/>
            </a:lvl5pPr>
            <a:lvl6pPr marL="1901038" indent="0">
              <a:buNone/>
              <a:defRPr sz="1663"/>
            </a:lvl6pPr>
            <a:lvl7pPr marL="2281245" indent="0">
              <a:buNone/>
              <a:defRPr sz="1663"/>
            </a:lvl7pPr>
            <a:lvl8pPr marL="2661453" indent="0">
              <a:buNone/>
              <a:defRPr sz="1663"/>
            </a:lvl8pPr>
            <a:lvl9pPr marL="3041660" indent="0">
              <a:buNone/>
              <a:defRPr sz="166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3774" y="7559993"/>
            <a:ext cx="2452528" cy="14005821"/>
          </a:xfrm>
        </p:spPr>
        <p:txBody>
          <a:bodyPr/>
          <a:lstStyle>
            <a:lvl1pPr marL="0" indent="0">
              <a:buNone/>
              <a:defRPr sz="1331"/>
            </a:lvl1pPr>
            <a:lvl2pPr marL="380208" indent="0">
              <a:buNone/>
              <a:defRPr sz="1164"/>
            </a:lvl2pPr>
            <a:lvl3pPr marL="760415" indent="0">
              <a:buNone/>
              <a:defRPr sz="998"/>
            </a:lvl3pPr>
            <a:lvl4pPr marL="1140623" indent="0">
              <a:buNone/>
              <a:defRPr sz="832"/>
            </a:lvl4pPr>
            <a:lvl5pPr marL="1520830" indent="0">
              <a:buNone/>
              <a:defRPr sz="832"/>
            </a:lvl5pPr>
            <a:lvl6pPr marL="1901038" indent="0">
              <a:buNone/>
              <a:defRPr sz="832"/>
            </a:lvl6pPr>
            <a:lvl7pPr marL="2281245" indent="0">
              <a:buNone/>
              <a:defRPr sz="832"/>
            </a:lvl7pPr>
            <a:lvl8pPr marL="2661453" indent="0">
              <a:buNone/>
              <a:defRPr sz="832"/>
            </a:lvl8pPr>
            <a:lvl9pPr marL="3041660" indent="0">
              <a:buNone/>
              <a:defRPr sz="83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3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2784" y="1341671"/>
            <a:ext cx="6558558" cy="487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784" y="6708326"/>
            <a:ext cx="6558558" cy="15989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2784" y="23356649"/>
            <a:ext cx="1710928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6B65AD-BDF1-4EED-B7C6-29F1364B5667}" type="datetimeFigureOut">
              <a:rPr lang="en-US" smtClean="0"/>
              <a:t>3-18-2020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8867" y="23356649"/>
            <a:ext cx="2566392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70413" y="23356649"/>
            <a:ext cx="1710928" cy="134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9B243-CEA9-48CB-B3FB-A68BB068A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3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60415" rtl="0" eaLnBrk="1" latinLnBrk="0" hangingPunct="1">
        <a:lnSpc>
          <a:spcPct val="90000"/>
        </a:lnSpc>
        <a:spcBef>
          <a:spcPct val="0"/>
        </a:spcBef>
        <a:buNone/>
        <a:defRPr sz="36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104" indent="-190104" algn="l" defTabSz="760415" rtl="0" eaLnBrk="1" latinLnBrk="0" hangingPunct="1">
        <a:lnSpc>
          <a:spcPct val="90000"/>
        </a:lnSpc>
        <a:spcBef>
          <a:spcPts val="832"/>
        </a:spcBef>
        <a:buFont typeface="Arial" panose="020B0604020202020204" pitchFamily="34" charset="0"/>
        <a:buChar char="•"/>
        <a:defRPr sz="2328" kern="1200">
          <a:solidFill>
            <a:schemeClr val="tx1"/>
          </a:solidFill>
          <a:latin typeface="+mn-lt"/>
          <a:ea typeface="+mn-ea"/>
          <a:cs typeface="+mn-cs"/>
        </a:defRPr>
      </a:lvl1pPr>
      <a:lvl2pPr marL="570311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2pPr>
      <a:lvl3pPr marL="950519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663" kern="1200">
          <a:solidFill>
            <a:schemeClr val="tx1"/>
          </a:solidFill>
          <a:latin typeface="+mn-lt"/>
          <a:ea typeface="+mn-ea"/>
          <a:cs typeface="+mn-cs"/>
        </a:defRPr>
      </a:lvl3pPr>
      <a:lvl4pPr marL="1330726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4pPr>
      <a:lvl5pPr marL="1710934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5pPr>
      <a:lvl6pPr marL="2091141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6pPr>
      <a:lvl7pPr marL="2471349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7pPr>
      <a:lvl8pPr marL="2851556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8pPr>
      <a:lvl9pPr marL="3231764" indent="-190104" algn="l" defTabSz="760415" rtl="0" eaLnBrk="1" latinLnBrk="0" hangingPunct="1">
        <a:lnSpc>
          <a:spcPct val="90000"/>
        </a:lnSpc>
        <a:spcBef>
          <a:spcPts val="416"/>
        </a:spcBef>
        <a:buFont typeface="Arial" panose="020B0604020202020204" pitchFamily="34" charset="0"/>
        <a:buChar char="•"/>
        <a:defRPr sz="14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1pPr>
      <a:lvl2pPr marL="380208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2pPr>
      <a:lvl3pPr marL="760415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3pPr>
      <a:lvl4pPr marL="1140623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4pPr>
      <a:lvl5pPr marL="152083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5pPr>
      <a:lvl6pPr marL="1901038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6pPr>
      <a:lvl7pPr marL="2281245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7pPr>
      <a:lvl8pPr marL="2661453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8pPr>
      <a:lvl9pPr marL="3041660" algn="l" defTabSz="760415" rtl="0" eaLnBrk="1" latinLnBrk="0" hangingPunct="1">
        <a:defRPr sz="14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microsoft.com/office/2007/relationships/hdphoto" Target="../media/hdphoto1.wdp"/><Relationship Id="rId21" Type="http://schemas.openxmlformats.org/officeDocument/2006/relationships/image" Target="../media/image14.png"/><Relationship Id="rId34" Type="http://schemas.openxmlformats.org/officeDocument/2006/relationships/image" Target="../media/image2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33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7.png"/><Relationship Id="rId32" Type="http://schemas.openxmlformats.org/officeDocument/2006/relationships/image" Target="../media/image25.png"/><Relationship Id="rId37" Type="http://schemas.microsoft.com/office/2007/relationships/hdphoto" Target="../media/hdphoto7.wdp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36" Type="http://schemas.openxmlformats.org/officeDocument/2006/relationships/image" Target="../media/image29.png"/><Relationship Id="rId10" Type="http://schemas.openxmlformats.org/officeDocument/2006/relationships/image" Target="../media/image6.png"/><Relationship Id="rId19" Type="http://schemas.openxmlformats.org/officeDocument/2006/relationships/image" Target="../media/image12.png"/><Relationship Id="rId31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23.png"/><Relationship Id="rId3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Cover" descr="Image result for Uchi no Tama Shirimasen ka?">
            <a:extLst>
              <a:ext uri="{FF2B5EF4-FFF2-40B4-BE49-F238E27FC236}">
                <a16:creationId xmlns:a16="http://schemas.microsoft.com/office/drawing/2014/main" id="{D1C2C022-023A-476D-B570-D1DFC9FE4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4710" b="33816"/>
          <a:stretch/>
        </p:blipFill>
        <p:spPr bwMode="auto">
          <a:xfrm>
            <a:off x="-19051" y="-1"/>
            <a:ext cx="7639052" cy="33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Header">
            <a:extLst>
              <a:ext uri="{FF2B5EF4-FFF2-40B4-BE49-F238E27FC236}">
                <a16:creationId xmlns:a16="http://schemas.microsoft.com/office/drawing/2014/main" id="{0EFBCE66-CC49-4678-8508-E398C6DBF13B}"/>
              </a:ext>
            </a:extLst>
          </p:cNvPr>
          <p:cNvGrpSpPr/>
          <p:nvPr/>
        </p:nvGrpSpPr>
        <p:grpSpPr>
          <a:xfrm>
            <a:off x="-11113" y="3333750"/>
            <a:ext cx="7623176" cy="573088"/>
            <a:chOff x="-11113" y="3333750"/>
            <a:chExt cx="7623176" cy="57308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B1FA7BB3-B6EE-4869-AFD5-962C31F2DD81}"/>
                </a:ext>
              </a:extLst>
            </p:cNvPr>
            <p:cNvSpPr/>
            <p:nvPr/>
          </p:nvSpPr>
          <p:spPr>
            <a:xfrm>
              <a:off x="-11113" y="3333750"/>
              <a:ext cx="7623176" cy="573088"/>
            </a:xfrm>
            <a:prstGeom prst="round2SameRect">
              <a:avLst>
                <a:gd name="adj1" fmla="val 0"/>
                <a:gd name="adj2" fmla="val 34804"/>
              </a:avLst>
            </a:prstGeom>
            <a:solidFill>
              <a:schemeClr val="bg1"/>
            </a:solidFill>
            <a:ln>
              <a:noFill/>
            </a:ln>
            <a:effectLst>
              <a:outerShdw blurRad="419100" sx="111000" sy="111000" algn="ctr" rotWithShape="0">
                <a:prstClr val="black">
                  <a:alpha val="3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F Pro Display" panose="00000500000000000000" pitchFamily="50" charset="0"/>
                <a:ea typeface="SF Pro Display" panose="00000500000000000000" pitchFamily="50" charset="0"/>
              </a:endParaRPr>
            </a:p>
          </p:txBody>
        </p:sp>
        <p:grpSp>
          <p:nvGrpSpPr>
            <p:cNvPr id="3" name="Header Text">
              <a:extLst>
                <a:ext uri="{FF2B5EF4-FFF2-40B4-BE49-F238E27FC236}">
                  <a16:creationId xmlns:a16="http://schemas.microsoft.com/office/drawing/2014/main" id="{2A588670-7086-46CF-936A-62040A126F72}"/>
                </a:ext>
              </a:extLst>
            </p:cNvPr>
            <p:cNvGrpSpPr/>
            <p:nvPr/>
          </p:nvGrpSpPr>
          <p:grpSpPr>
            <a:xfrm>
              <a:off x="334962" y="3434471"/>
              <a:ext cx="6934200" cy="371646"/>
              <a:chOff x="25400" y="3434471"/>
              <a:chExt cx="6934200" cy="37164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1D35AC-4195-4AFF-A31A-E5E996B9F1D3}"/>
                  </a:ext>
                </a:extLst>
              </p:cNvPr>
              <p:cNvSpPr txBox="1"/>
              <p:nvPr/>
            </p:nvSpPr>
            <p:spPr>
              <a:xfrm>
                <a:off x="25400" y="3436785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Anime List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78A4F3B-DEE1-4982-A7D2-20BDC40B4789}"/>
                  </a:ext>
                </a:extLst>
              </p:cNvPr>
              <p:cNvSpPr txBox="1"/>
              <p:nvPr/>
            </p:nvSpPr>
            <p:spPr>
              <a:xfrm>
                <a:off x="1758950" y="3435628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Manga List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610BDAF-087D-49AD-B3EF-6E632E5885DF}"/>
                  </a:ext>
                </a:extLst>
              </p:cNvPr>
              <p:cNvSpPr txBox="1"/>
              <p:nvPr/>
            </p:nvSpPr>
            <p:spPr>
              <a:xfrm>
                <a:off x="3492500" y="3434471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malgraph</a:t>
                </a:r>
                <a:endParaRPr lang="en-US" dirty="0">
                  <a:solidFill>
                    <a:srgbClr val="786558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8C6DED1-7567-49E6-9DA0-62E4857D9816}"/>
                  </a:ext>
                </a:extLst>
              </p:cNvPr>
              <p:cNvSpPr txBox="1"/>
              <p:nvPr/>
            </p:nvSpPr>
            <p:spPr>
              <a:xfrm>
                <a:off x="5226050" y="3434471"/>
                <a:ext cx="1733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86558"/>
                    </a:solidFill>
                    <a:latin typeface="SF Pro Display" panose="00000500000000000000" pitchFamily="50" charset="0"/>
                    <a:ea typeface="SF Pro Display" panose="00000500000000000000" pitchFamily="50" charset="0"/>
                  </a:rPr>
                  <a:t>Comments</a:t>
                </a:r>
              </a:p>
            </p:txBody>
          </p:sp>
        </p:grpSp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BF2EEC14-0463-BE44-BCE8-14DCD1FB4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4" t="6366" r="5746" b="4384"/>
          <a:stretch/>
        </p:blipFill>
        <p:spPr>
          <a:xfrm>
            <a:off x="334962" y="4359578"/>
            <a:ext cx="2081563" cy="2081563"/>
          </a:xfrm>
          <a:prstGeom prst="roundRect">
            <a:avLst>
              <a:gd name="adj" fmla="val 10264"/>
            </a:avLst>
          </a:prstGeom>
          <a:effectLst>
            <a:outerShdw blurRad="393700" dist="190500" dir="5400000" algn="t" rotWithShape="0">
              <a:prstClr val="black">
                <a:alpha val="26000"/>
              </a:prstClr>
            </a:outerShdw>
          </a:effec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721892B-CF0D-4DBF-98BD-9A57EDE8D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9026525"/>
            <a:ext cx="7615238" cy="5730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76200" dir="5400000" sx="98000" sy="98000" algn="t" rotWithShape="0">
              <a:prstClr val="black">
                <a:alpha val="9000"/>
              </a:prst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576" tIns="36576" rIns="36576" bIns="36576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200" b="0" i="0" u="none" strike="noStrike" cap="none" normalizeH="0" baseline="0" dirty="0">
                <a:ln>
                  <a:noFill/>
                </a:ln>
                <a:solidFill>
                  <a:srgbClr val="786558"/>
                </a:solidFill>
                <a:effectLst/>
                <a:latin typeface="SF Pro Display" panose="00000500000000000000" pitchFamily="50" charset="0"/>
                <a:ea typeface="SF Pro Display" panose="00000500000000000000" pitchFamily="50" charset="0"/>
              </a:rPr>
              <a:t>Show More \(&gt;o&lt;)/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786558"/>
              </a:solidFill>
              <a:effectLst/>
              <a:latin typeface="SF Pro Display" panose="00000500000000000000" pitchFamily="50" charset="0"/>
              <a:ea typeface="SF Pro Display" panose="00000500000000000000" pitchFamily="50" charset="0"/>
            </a:endParaRPr>
          </a:p>
        </p:txBody>
      </p:sp>
      <p:sp>
        <p:nvSpPr>
          <p:cNvPr id="17" name="Title">
            <a:extLst>
              <a:ext uri="{FF2B5EF4-FFF2-40B4-BE49-F238E27FC236}">
                <a16:creationId xmlns:a16="http://schemas.microsoft.com/office/drawing/2014/main" id="{56E7966A-8CAC-4CE6-88E8-AD9A3A8713E9}"/>
              </a:ext>
            </a:extLst>
          </p:cNvPr>
          <p:cNvSpPr txBox="1"/>
          <p:nvPr/>
        </p:nvSpPr>
        <p:spPr>
          <a:xfrm>
            <a:off x="2657475" y="4359578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About Me</a:t>
            </a:r>
          </a:p>
        </p:txBody>
      </p:sp>
      <p:sp>
        <p:nvSpPr>
          <p:cNvPr id="18" name="Author">
            <a:extLst>
              <a:ext uri="{FF2B5EF4-FFF2-40B4-BE49-F238E27FC236}">
                <a16:creationId xmlns:a16="http://schemas.microsoft.com/office/drawing/2014/main" id="{41E00462-09FB-45E2-85D6-A49B0C5F7371}"/>
              </a:ext>
            </a:extLst>
          </p:cNvPr>
          <p:cNvSpPr txBox="1"/>
          <p:nvPr/>
        </p:nvSpPr>
        <p:spPr>
          <a:xfrm>
            <a:off x="2657475" y="4743148"/>
            <a:ext cx="4456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nattadasu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882577-AE55-4FF3-B535-F4082B6A4D13}"/>
              </a:ext>
            </a:extLst>
          </p:cNvPr>
          <p:cNvCxnSpPr>
            <a:cxnSpLocks/>
          </p:cNvCxnSpPr>
          <p:nvPr/>
        </p:nvCxnSpPr>
        <p:spPr>
          <a:xfrm>
            <a:off x="2738157" y="5816896"/>
            <a:ext cx="4456019" cy="0"/>
          </a:xfrm>
          <a:prstGeom prst="line">
            <a:avLst/>
          </a:prstGeom>
          <a:ln>
            <a:solidFill>
              <a:srgbClr val="9F8B7D">
                <a:alpha val="2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Ratin">
            <a:extLst>
              <a:ext uri="{FF2B5EF4-FFF2-40B4-BE49-F238E27FC236}">
                <a16:creationId xmlns:a16="http://schemas.microsoft.com/office/drawing/2014/main" id="{182C39B8-EF3C-4BAE-B265-BDD6B948880B}"/>
              </a:ext>
            </a:extLst>
          </p:cNvPr>
          <p:cNvGrpSpPr/>
          <p:nvPr/>
        </p:nvGrpSpPr>
        <p:grpSpPr>
          <a:xfrm>
            <a:off x="2657475" y="5181082"/>
            <a:ext cx="1857672" cy="553998"/>
            <a:chOff x="2657475" y="5181082"/>
            <a:chExt cx="1857672" cy="5539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947E071-9E48-44C1-B77D-BA0254159FFA}"/>
                </a:ext>
              </a:extLst>
            </p:cNvPr>
            <p:cNvSpPr txBox="1"/>
            <p:nvPr/>
          </p:nvSpPr>
          <p:spPr>
            <a:xfrm>
              <a:off x="2657475" y="5181082"/>
              <a:ext cx="18576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786558"/>
                  </a:solidFill>
                  <a:latin typeface="SF Pro Display" panose="00000500000000000000" pitchFamily="50" charset="0"/>
                  <a:ea typeface="SF Pro Display" panose="00000500000000000000" pitchFamily="50" charset="0"/>
                </a:rPr>
                <a:t>3,5</a:t>
              </a:r>
            </a:p>
            <a:p>
              <a:r>
                <a:rPr lang="en-US" sz="1200">
                  <a:solidFill>
                    <a:srgbClr val="9F8B7D"/>
                  </a:solidFill>
                  <a:latin typeface="SF Pro Text" panose="00000500000000000000" pitchFamily="50" charset="0"/>
                  <a:ea typeface="SF Pro Text" panose="00000500000000000000" pitchFamily="50" charset="0"/>
                </a:rPr>
                <a:t>Mean Score (Anime)</a:t>
              </a:r>
            </a:p>
          </p:txBody>
        </p:sp>
        <p:grpSp>
          <p:nvGrpSpPr>
            <p:cNvPr id="33" name="Stars">
              <a:extLst>
                <a:ext uri="{FF2B5EF4-FFF2-40B4-BE49-F238E27FC236}">
                  <a16:creationId xmlns:a16="http://schemas.microsoft.com/office/drawing/2014/main" id="{7668C80F-20D5-4097-AD1B-CB13C7C5F675}"/>
                </a:ext>
              </a:extLst>
            </p:cNvPr>
            <p:cNvGrpSpPr/>
            <p:nvPr/>
          </p:nvGrpSpPr>
          <p:grpSpPr>
            <a:xfrm>
              <a:off x="3211511" y="5241494"/>
              <a:ext cx="1303636" cy="235109"/>
              <a:chOff x="3211511" y="5241494"/>
              <a:chExt cx="1303636" cy="235109"/>
            </a:xfrm>
          </p:grpSpPr>
          <p:sp>
            <p:nvSpPr>
              <p:cNvPr id="22" name="Star: 5 Points 21">
                <a:extLst>
                  <a:ext uri="{FF2B5EF4-FFF2-40B4-BE49-F238E27FC236}">
                    <a16:creationId xmlns:a16="http://schemas.microsoft.com/office/drawing/2014/main" id="{DF14A52F-6821-4A9B-8D62-E1EE571C03A4}"/>
                  </a:ext>
                </a:extLst>
              </p:cNvPr>
              <p:cNvSpPr/>
              <p:nvPr/>
            </p:nvSpPr>
            <p:spPr>
              <a:xfrm>
                <a:off x="3211511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Star: 5 Points 23">
                <a:extLst>
                  <a:ext uri="{FF2B5EF4-FFF2-40B4-BE49-F238E27FC236}">
                    <a16:creationId xmlns:a16="http://schemas.microsoft.com/office/drawing/2014/main" id="{A5FCBDBF-8825-40B2-9638-1CDB657D90AA}"/>
                  </a:ext>
                </a:extLst>
              </p:cNvPr>
              <p:cNvSpPr/>
              <p:nvPr/>
            </p:nvSpPr>
            <p:spPr>
              <a:xfrm>
                <a:off x="3748129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Star: 5 Points 24">
                <a:extLst>
                  <a:ext uri="{FF2B5EF4-FFF2-40B4-BE49-F238E27FC236}">
                    <a16:creationId xmlns:a16="http://schemas.microsoft.com/office/drawing/2014/main" id="{F8CFD553-6985-4B84-9CBB-7EE810CF3895}"/>
                  </a:ext>
                </a:extLst>
              </p:cNvPr>
              <p:cNvSpPr/>
              <p:nvPr/>
            </p:nvSpPr>
            <p:spPr>
              <a:xfrm>
                <a:off x="3479820" y="5245988"/>
                <a:ext cx="230400" cy="230615"/>
              </a:xfrm>
              <a:prstGeom prst="star5">
                <a:avLst/>
              </a:prstGeom>
              <a:solidFill>
                <a:srgbClr val="78655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Star: 5 Points 26">
                <a:extLst>
                  <a:ext uri="{FF2B5EF4-FFF2-40B4-BE49-F238E27FC236}">
                    <a16:creationId xmlns:a16="http://schemas.microsoft.com/office/drawing/2014/main" id="{F73A3487-F32D-426B-A14F-60F19E9C1CD6}"/>
                  </a:ext>
                </a:extLst>
              </p:cNvPr>
              <p:cNvSpPr/>
              <p:nvPr/>
            </p:nvSpPr>
            <p:spPr>
              <a:xfrm>
                <a:off x="4284747" y="5245988"/>
                <a:ext cx="230400" cy="230615"/>
              </a:xfrm>
              <a:prstGeom prst="star5">
                <a:avLst/>
              </a:prstGeom>
              <a:noFill/>
              <a:ln>
                <a:solidFill>
                  <a:srgbClr val="7865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Star: 5 Points 27">
                <a:extLst>
                  <a:ext uri="{FF2B5EF4-FFF2-40B4-BE49-F238E27FC236}">
                    <a16:creationId xmlns:a16="http://schemas.microsoft.com/office/drawing/2014/main" id="{FAF87E08-23A3-4F2D-BB62-8B3F40470874}"/>
                  </a:ext>
                </a:extLst>
              </p:cNvPr>
              <p:cNvGrpSpPr/>
              <p:nvPr/>
            </p:nvGrpSpPr>
            <p:grpSpPr>
              <a:xfrm flipH="1">
                <a:off x="4018124" y="5241494"/>
                <a:ext cx="228696" cy="230614"/>
                <a:chOff x="4284747" y="7342994"/>
                <a:chExt cx="230400" cy="230614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B9186E8-4375-4B1D-8305-E0AD56C39CB9}"/>
                    </a:ext>
                  </a:extLst>
                </p:cNvPr>
                <p:cNvSpPr/>
                <p:nvPr/>
              </p:nvSpPr>
              <p:spPr>
                <a:xfrm>
                  <a:off x="4284747" y="7362368"/>
                  <a:ext cx="106278" cy="201715"/>
                </a:xfrm>
                <a:custGeom>
                  <a:avLst/>
                  <a:gdLst>
                    <a:gd name="connsiteX0" fmla="*/ 106278 w 106278"/>
                    <a:gd name="connsiteY0" fmla="*/ 0 h 201715"/>
                    <a:gd name="connsiteX1" fmla="*/ 106278 w 106278"/>
                    <a:gd name="connsiteY1" fmla="*/ 154096 h 201715"/>
                    <a:gd name="connsiteX2" fmla="*/ 44003 w 106278"/>
                    <a:gd name="connsiteY2" fmla="*/ 201715 h 201715"/>
                    <a:gd name="connsiteX3" fmla="*/ 71198 w 106278"/>
                    <a:gd name="connsiteY3" fmla="*/ 113628 h 201715"/>
                    <a:gd name="connsiteX4" fmla="*/ 0 w 106278"/>
                    <a:gd name="connsiteY4" fmla="*/ 59188 h 201715"/>
                    <a:gd name="connsiteX5" fmla="*/ 88005 w 106278"/>
                    <a:gd name="connsiteY5" fmla="*/ 59188 h 201715"/>
                    <a:gd name="connsiteX6" fmla="*/ 106278 w 106278"/>
                    <a:gd name="connsiteY6" fmla="*/ 0 h 201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6278" h="201715">
                      <a:moveTo>
                        <a:pt x="106278" y="0"/>
                      </a:moveTo>
                      <a:lnTo>
                        <a:pt x="106278" y="154096"/>
                      </a:lnTo>
                      <a:lnTo>
                        <a:pt x="44003" y="201715"/>
                      </a:lnTo>
                      <a:lnTo>
                        <a:pt x="71198" y="113628"/>
                      </a:lnTo>
                      <a:lnTo>
                        <a:pt x="0" y="59188"/>
                      </a:lnTo>
                      <a:lnTo>
                        <a:pt x="88005" y="59188"/>
                      </a:lnTo>
                      <a:lnTo>
                        <a:pt x="106278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78655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C5E3E18B-D9BB-4251-88E5-3B7C1086C70C}"/>
                    </a:ext>
                  </a:extLst>
                </p:cNvPr>
                <p:cNvSpPr/>
                <p:nvPr/>
              </p:nvSpPr>
              <p:spPr>
                <a:xfrm>
                  <a:off x="4391025" y="7342994"/>
                  <a:ext cx="124122" cy="230614"/>
                </a:xfrm>
                <a:custGeom>
                  <a:avLst/>
                  <a:gdLst>
                    <a:gd name="connsiteX0" fmla="*/ 8922 w 124122"/>
                    <a:gd name="connsiteY0" fmla="*/ 0 h 230614"/>
                    <a:gd name="connsiteX1" fmla="*/ 36117 w 124122"/>
                    <a:gd name="connsiteY1" fmla="*/ 88087 h 230614"/>
                    <a:gd name="connsiteX2" fmla="*/ 124122 w 124122"/>
                    <a:gd name="connsiteY2" fmla="*/ 88087 h 230614"/>
                    <a:gd name="connsiteX3" fmla="*/ 52924 w 124122"/>
                    <a:gd name="connsiteY3" fmla="*/ 142527 h 230614"/>
                    <a:gd name="connsiteX4" fmla="*/ 80119 w 124122"/>
                    <a:gd name="connsiteY4" fmla="*/ 230614 h 230614"/>
                    <a:gd name="connsiteX5" fmla="*/ 8922 w 124122"/>
                    <a:gd name="connsiteY5" fmla="*/ 176173 h 230614"/>
                    <a:gd name="connsiteX6" fmla="*/ 0 w 124122"/>
                    <a:gd name="connsiteY6" fmla="*/ 182995 h 230614"/>
                    <a:gd name="connsiteX7" fmla="*/ 0 w 124122"/>
                    <a:gd name="connsiteY7" fmla="*/ 28899 h 230614"/>
                    <a:gd name="connsiteX8" fmla="*/ 8922 w 124122"/>
                    <a:gd name="connsiteY8" fmla="*/ 0 h 230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4122" h="230614">
                      <a:moveTo>
                        <a:pt x="8922" y="0"/>
                      </a:moveTo>
                      <a:lnTo>
                        <a:pt x="36117" y="88087"/>
                      </a:lnTo>
                      <a:lnTo>
                        <a:pt x="124122" y="88087"/>
                      </a:lnTo>
                      <a:lnTo>
                        <a:pt x="52924" y="142527"/>
                      </a:lnTo>
                      <a:lnTo>
                        <a:pt x="80119" y="230614"/>
                      </a:lnTo>
                      <a:lnTo>
                        <a:pt x="8922" y="176173"/>
                      </a:lnTo>
                      <a:lnTo>
                        <a:pt x="0" y="182995"/>
                      </a:lnTo>
                      <a:lnTo>
                        <a:pt x="0" y="28899"/>
                      </a:lnTo>
                      <a:lnTo>
                        <a:pt x="8922" y="0"/>
                      </a:lnTo>
                      <a:close/>
                    </a:path>
                  </a:pathLst>
                </a:custGeom>
                <a:solidFill>
                  <a:srgbClr val="78655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FC33414-7B9F-4DF6-B776-82051E675664}"/>
              </a:ext>
            </a:extLst>
          </p:cNvPr>
          <p:cNvSpPr txBox="1"/>
          <p:nvPr/>
        </p:nvSpPr>
        <p:spPr>
          <a:xfrm>
            <a:off x="4762965" y="5181082"/>
            <a:ext cx="1551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aseline="3000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Lvl </a:t>
            </a:r>
            <a:r>
              <a:rPr lang="en-US" b="1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13</a:t>
            </a:r>
          </a:p>
          <a:p>
            <a:pPr algn="ctr"/>
            <a:r>
              <a:rPr lang="en-US" sz="120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mal badges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8C2AFF-9351-4E8A-B18E-66DB00D60B53}"/>
              </a:ext>
            </a:extLst>
          </p:cNvPr>
          <p:cNvSpPr txBox="1"/>
          <p:nvPr/>
        </p:nvSpPr>
        <p:spPr>
          <a:xfrm>
            <a:off x="5717708" y="5181082"/>
            <a:ext cx="15514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18</a:t>
            </a:r>
          </a:p>
          <a:p>
            <a:pPr algn="r"/>
            <a:r>
              <a:rPr lang="en-US" sz="120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9AAEA5-48AF-4BE6-8E56-7FD8C8B6140A}"/>
              </a:ext>
            </a:extLst>
          </p:cNvPr>
          <p:cNvSpPr txBox="1"/>
          <p:nvPr/>
        </p:nvSpPr>
        <p:spPr>
          <a:xfrm>
            <a:off x="2657475" y="5975161"/>
            <a:ext cx="461168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Hello, and welcome to my profile! ^^)/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I’m Natsu Tadama (aliased, but you can also find my real name easily </a:t>
            </a:r>
            <a:r>
              <a:rPr lang="en-US" sz="11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tbh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), and I’m “</a:t>
            </a:r>
            <a:r>
              <a:rPr lang="en-US" sz="1100" i="1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he/him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”. Came from Indonesia, so if you notice I spoke so weirdly (like this sentence lol), please forgive me and correct my spelling :’)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Talking about myself, I’d say that I’ve become otaku (not weeaboo, note it please) since February 2016 with my not-so-first anime called “Tokyo Ghoul.” I can speak in more than 5 languages: Acehnese, Indonesian, Malay, English, Arabic, and Japanese... With some plot twists, I can read the Cyrillic alphabet and Hangul. </a:t>
            </a:r>
            <a:r>
              <a:rPr lang="en-US" sz="1100" strike="sngStrike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Oh, I’m also </a:t>
            </a:r>
            <a:r>
              <a:rPr lang="en-US" sz="1100" strike="sngStrike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Fudanshi</a:t>
            </a:r>
            <a:r>
              <a:rPr lang="en-US" sz="1100" strike="sngStrike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, </a:t>
            </a:r>
            <a:r>
              <a:rPr lang="en-US" sz="1100" strike="sngStrike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hehehe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.</a:t>
            </a:r>
          </a:p>
          <a:p>
            <a:endParaRPr lang="en-US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That’s all the short info about me :3</a:t>
            </a:r>
          </a:p>
          <a:p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You can continue to stalk me, if you wonder to </a:t>
            </a:r>
            <a:r>
              <a:rPr lang="en-US" sz="1100" dirty="0">
                <a:solidFill>
                  <a:srgbClr val="786558"/>
                </a:solidFill>
                <a:latin typeface="+mj-lt"/>
                <a:ea typeface="SF Pro Text" panose="00000500000000000000" pitchFamily="50" charset="0"/>
              </a:rPr>
              <a:t>( ͡° ͜ʖ ͡°)</a:t>
            </a:r>
            <a:r>
              <a:rPr lang="en-US" sz="11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, with clicking that button below.</a:t>
            </a:r>
            <a:endParaRPr lang="id-ID" sz="11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BC5760-850A-4448-9B56-E7ED0C531E65}"/>
              </a:ext>
            </a:extLst>
          </p:cNvPr>
          <p:cNvSpPr/>
          <p:nvPr/>
        </p:nvSpPr>
        <p:spPr>
          <a:xfrm>
            <a:off x="3667908" y="9324410"/>
            <a:ext cx="268309" cy="255585"/>
          </a:xfrm>
          <a:prstGeom prst="ellipse">
            <a:avLst/>
          </a:prstGeom>
          <a:solidFill>
            <a:srgbClr val="9F8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">
            <a:extLst>
              <a:ext uri="{FF2B5EF4-FFF2-40B4-BE49-F238E27FC236}">
                <a16:creationId xmlns:a16="http://schemas.microsoft.com/office/drawing/2014/main" id="{04D51644-2093-4C39-A6FC-463F4442BE59}"/>
              </a:ext>
            </a:extLst>
          </p:cNvPr>
          <p:cNvSpPr txBox="1"/>
          <p:nvPr/>
        </p:nvSpPr>
        <p:spPr>
          <a:xfrm>
            <a:off x="334962" y="9842453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Information</a:t>
            </a:r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19DA1D28-C93D-4C21-8ABA-05B05A987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327024"/>
              </p:ext>
            </p:extLst>
          </p:nvPr>
        </p:nvGraphicFramePr>
        <p:xfrm>
          <a:off x="334962" y="10264404"/>
          <a:ext cx="6934200" cy="201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4352">
                  <a:extLst>
                    <a:ext uri="{9D8B030D-6E8A-4147-A177-3AD203B41FA5}">
                      <a16:colId xmlns:a16="http://schemas.microsoft.com/office/drawing/2014/main" val="1722220837"/>
                    </a:ext>
                  </a:extLst>
                </a:gridCol>
                <a:gridCol w="4409848">
                  <a:extLst>
                    <a:ext uri="{9D8B030D-6E8A-4147-A177-3AD203B41FA5}">
                      <a16:colId xmlns:a16="http://schemas.microsoft.com/office/drawing/2014/main" val="1444834721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Natsu Tadama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097420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Address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Aceh, Indonesia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2879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Joined to MyAnimeList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Mar 11, 2016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7815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Birthday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Jun 4, 2001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78656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Languages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Acehnese, Indonesia, English,  Arabic, Japanese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7735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9F8B7D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Layout Designer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>
                          <a:solidFill>
                            <a:srgbClr val="786558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@nattadasu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47673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709BC1"/>
                          </a:solidFill>
                          <a:latin typeface="SF Pro Text" panose="00000500000000000000" pitchFamily="50" charset="0"/>
                          <a:ea typeface="SF Pro Text" panose="00000500000000000000" pitchFamily="50" charset="0"/>
                        </a:rPr>
                        <a:t>User Website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>
                        <a:solidFill>
                          <a:srgbClr val="786558"/>
                        </a:solidFill>
                        <a:latin typeface="SF Pro Text" panose="00000500000000000000" pitchFamily="50" charset="0"/>
                        <a:ea typeface="SF Pro Text" panose="00000500000000000000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5E0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932796"/>
                  </a:ext>
                </a:extLst>
              </a:tr>
            </a:tbl>
          </a:graphicData>
        </a:graphic>
      </p:graphicFrame>
      <p:pic>
        <p:nvPicPr>
          <p:cNvPr id="1029" name="Picture 5" descr="Image result for safari browser icon simple">
            <a:extLst>
              <a:ext uri="{FF2B5EF4-FFF2-40B4-BE49-F238E27FC236}">
                <a16:creationId xmlns:a16="http://schemas.microsoft.com/office/drawing/2014/main" id="{DA0A1C93-9A45-4C72-8ECE-B9D34E38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22" y="12052224"/>
            <a:ext cx="178688" cy="1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">
            <a:extLst>
              <a:ext uri="{FF2B5EF4-FFF2-40B4-BE49-F238E27FC236}">
                <a16:creationId xmlns:a16="http://schemas.microsoft.com/office/drawing/2014/main" id="{726675AB-FBEC-4BD5-98A4-8A419BBED989}"/>
              </a:ext>
            </a:extLst>
          </p:cNvPr>
          <p:cNvSpPr txBox="1"/>
          <p:nvPr/>
        </p:nvSpPr>
        <p:spPr>
          <a:xfrm>
            <a:off x="334962" y="15145248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Favorite Genres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91C53B-4FE3-4A0D-921C-893F2E0933D1}"/>
              </a:ext>
            </a:extLst>
          </p:cNvPr>
          <p:cNvSpPr/>
          <p:nvPr/>
        </p:nvSpPr>
        <p:spPr>
          <a:xfrm>
            <a:off x="422048" y="15653513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228927-C080-4D55-827F-51E11409B6E7}"/>
              </a:ext>
            </a:extLst>
          </p:cNvPr>
          <p:cNvSpPr/>
          <p:nvPr/>
        </p:nvSpPr>
        <p:spPr>
          <a:xfrm>
            <a:off x="6035208" y="4423927"/>
            <a:ext cx="1160462" cy="34249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778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Message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E32788-F36E-48A4-A691-AB76E8156173}"/>
              </a:ext>
            </a:extLst>
          </p:cNvPr>
          <p:cNvSpPr txBox="1"/>
          <p:nvPr/>
        </p:nvSpPr>
        <p:spPr>
          <a:xfrm>
            <a:off x="5764714" y="4773391"/>
            <a:ext cx="1701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Free of Charge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E55BA8-8344-450E-B780-0763815AE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335" y="15877381"/>
            <a:ext cx="735425" cy="704263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ADC755C-CE02-4627-8B00-24AAE7284BEB}"/>
              </a:ext>
            </a:extLst>
          </p:cNvPr>
          <p:cNvSpPr/>
          <p:nvPr/>
        </p:nvSpPr>
        <p:spPr>
          <a:xfrm>
            <a:off x="1818005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A2AB777-F125-4FEA-998B-5A540A8C5215}"/>
              </a:ext>
            </a:extLst>
          </p:cNvPr>
          <p:cNvSpPr/>
          <p:nvPr/>
        </p:nvSpPr>
        <p:spPr>
          <a:xfrm>
            <a:off x="3226062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597F1E-D5C4-4261-9899-ADA8D3799FB7}"/>
              </a:ext>
            </a:extLst>
          </p:cNvPr>
          <p:cNvSpPr/>
          <p:nvPr/>
        </p:nvSpPr>
        <p:spPr>
          <a:xfrm>
            <a:off x="4634119" y="15653512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7030A0"/>
              </a:gs>
            </a:gsLst>
            <a:lin ang="189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5005B30-A0A8-4064-9424-80A6D80A64C9}"/>
              </a:ext>
            </a:extLst>
          </p:cNvPr>
          <p:cNvSpPr/>
          <p:nvPr/>
        </p:nvSpPr>
        <p:spPr>
          <a:xfrm>
            <a:off x="6042176" y="15653513"/>
            <a:ext cx="1152000" cy="1152000"/>
          </a:xfrm>
          <a:prstGeom prst="roundRect">
            <a:avLst>
              <a:gd name="adj" fmla="val 26399"/>
            </a:avLst>
          </a:prstGeom>
          <a:gradFill flip="none" rotWithShape="1">
            <a:gsLst>
              <a:gs pos="0">
                <a:srgbClr val="D42FEF"/>
              </a:gs>
              <a:gs pos="100000">
                <a:srgbClr val="7030A0"/>
              </a:gs>
            </a:gsLst>
            <a:lin ang="2700000" scaled="1"/>
            <a:tileRect/>
          </a:gradFill>
          <a:ln>
            <a:noFill/>
          </a:ln>
          <a:effectLst>
            <a:outerShdw blurRad="241300" dist="101600" dir="5400000" sx="102000" sy="102000" algn="c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C4263A-33AA-49B9-AA27-241B065178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7830" y="15877381"/>
            <a:ext cx="704448" cy="704264"/>
          </a:xfrm>
          <a:prstGeom prst="rect">
            <a:avLst/>
          </a:prstGeom>
        </p:spPr>
      </p:pic>
      <p:pic>
        <p:nvPicPr>
          <p:cNvPr id="48" name="Picture 4">
            <a:extLst>
              <a:ext uri="{FF2B5EF4-FFF2-40B4-BE49-F238E27FC236}">
                <a16:creationId xmlns:a16="http://schemas.microsoft.com/office/drawing/2014/main" id="{41290B43-A9CB-4443-89E2-1A1C0B8E99E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122" y1="27813" x2="42122" y2="27813"/>
                        <a14:foregroundMark x1="54019" y1="45000" x2="54019" y2="45000"/>
                        <a14:foregroundMark x1="54341" y1="64688" x2="54341" y2="64688"/>
                        <a14:backgroundMark x1="34405" y1="24688" x2="34405" y2="24688"/>
                        <a14:backgroundMark x1="38585" y1="20938" x2="38585" y2="20938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15691" t="6347" r="14775" b="9280"/>
          <a:stretch/>
        </p:blipFill>
        <p:spPr>
          <a:xfrm>
            <a:off x="3471308" y="15806748"/>
            <a:ext cx="661508" cy="825695"/>
          </a:xfrm>
          <a:prstGeom prst="rect">
            <a:avLst/>
          </a:prstGeom>
        </p:spPr>
      </p:pic>
      <p:pic>
        <p:nvPicPr>
          <p:cNvPr id="49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FE37E9F-3F2D-4978-9623-6D882C9131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1589" y="15804787"/>
            <a:ext cx="777060" cy="776857"/>
          </a:xfrm>
          <a:prstGeom prst="rect">
            <a:avLst/>
          </a:prstGeom>
        </p:spPr>
      </p:pic>
      <p:pic>
        <p:nvPicPr>
          <p:cNvPr id="50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8F01773-4F24-4602-BA29-71B15E8EF59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t="11805" r="3875" b="10648"/>
          <a:stretch/>
        </p:blipFill>
        <p:spPr>
          <a:xfrm>
            <a:off x="6170406" y="15877381"/>
            <a:ext cx="873220" cy="704263"/>
          </a:xfrm>
          <a:prstGeom prst="rect">
            <a:avLst/>
          </a:prstGeom>
        </p:spPr>
      </p:pic>
      <p:sp>
        <p:nvSpPr>
          <p:cNvPr id="51" name="Title">
            <a:extLst>
              <a:ext uri="{FF2B5EF4-FFF2-40B4-BE49-F238E27FC236}">
                <a16:creationId xmlns:a16="http://schemas.microsoft.com/office/drawing/2014/main" id="{A0CCB865-3A60-4023-85C0-C5C88FBB348B}"/>
              </a:ext>
            </a:extLst>
          </p:cNvPr>
          <p:cNvSpPr txBox="1"/>
          <p:nvPr/>
        </p:nvSpPr>
        <p:spPr>
          <a:xfrm>
            <a:off x="378504" y="16866277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Comedy</a:t>
            </a:r>
          </a:p>
        </p:txBody>
      </p:sp>
      <p:sp>
        <p:nvSpPr>
          <p:cNvPr id="52" name="Title">
            <a:extLst>
              <a:ext uri="{FF2B5EF4-FFF2-40B4-BE49-F238E27FC236}">
                <a16:creationId xmlns:a16="http://schemas.microsoft.com/office/drawing/2014/main" id="{0024CA64-CA36-4762-A035-B40C9457D1BA}"/>
              </a:ext>
            </a:extLst>
          </p:cNvPr>
          <p:cNvSpPr txBox="1"/>
          <p:nvPr/>
        </p:nvSpPr>
        <p:spPr>
          <a:xfrm>
            <a:off x="1774462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Fantasy</a:t>
            </a:r>
          </a:p>
        </p:txBody>
      </p:sp>
      <p:sp>
        <p:nvSpPr>
          <p:cNvPr id="53" name="Title">
            <a:extLst>
              <a:ext uri="{FF2B5EF4-FFF2-40B4-BE49-F238E27FC236}">
                <a16:creationId xmlns:a16="http://schemas.microsoft.com/office/drawing/2014/main" id="{1830ED03-ECF3-4D8B-BE5E-784385B08242}"/>
              </a:ext>
            </a:extLst>
          </p:cNvPr>
          <p:cNvSpPr txBox="1"/>
          <p:nvPr/>
        </p:nvSpPr>
        <p:spPr>
          <a:xfrm>
            <a:off x="3180932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Slice of Life</a:t>
            </a:r>
          </a:p>
        </p:txBody>
      </p:sp>
      <p:sp>
        <p:nvSpPr>
          <p:cNvPr id="54" name="Title">
            <a:extLst>
              <a:ext uri="{FF2B5EF4-FFF2-40B4-BE49-F238E27FC236}">
                <a16:creationId xmlns:a16="http://schemas.microsoft.com/office/drawing/2014/main" id="{356EDF99-253B-40F4-AF9A-A768F4C06A4A}"/>
              </a:ext>
            </a:extLst>
          </p:cNvPr>
          <p:cNvSpPr txBox="1"/>
          <p:nvPr/>
        </p:nvSpPr>
        <p:spPr>
          <a:xfrm>
            <a:off x="4590577" y="16866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School</a:t>
            </a:r>
          </a:p>
        </p:txBody>
      </p:sp>
      <p:sp>
        <p:nvSpPr>
          <p:cNvPr id="55" name="Title">
            <a:extLst>
              <a:ext uri="{FF2B5EF4-FFF2-40B4-BE49-F238E27FC236}">
                <a16:creationId xmlns:a16="http://schemas.microsoft.com/office/drawing/2014/main" id="{B4C8A308-77D5-4E7D-9173-C2038608E048}"/>
              </a:ext>
            </a:extLst>
          </p:cNvPr>
          <p:cNvSpPr txBox="1"/>
          <p:nvPr/>
        </p:nvSpPr>
        <p:spPr>
          <a:xfrm>
            <a:off x="5978267" y="16866277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Romance</a:t>
            </a:r>
          </a:p>
        </p:txBody>
      </p:sp>
      <p:sp>
        <p:nvSpPr>
          <p:cNvPr id="56" name="Title">
            <a:extLst>
              <a:ext uri="{FF2B5EF4-FFF2-40B4-BE49-F238E27FC236}">
                <a16:creationId xmlns:a16="http://schemas.microsoft.com/office/drawing/2014/main" id="{F7AC8B55-91AE-4128-A0E5-F7912F22F2A0}"/>
              </a:ext>
            </a:extLst>
          </p:cNvPr>
          <p:cNvSpPr txBox="1"/>
          <p:nvPr/>
        </p:nvSpPr>
        <p:spPr>
          <a:xfrm>
            <a:off x="334962" y="17553253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Contacts</a:t>
            </a:r>
          </a:p>
        </p:txBody>
      </p:sp>
      <p:sp>
        <p:nvSpPr>
          <p:cNvPr id="57" name="Title">
            <a:extLst>
              <a:ext uri="{FF2B5EF4-FFF2-40B4-BE49-F238E27FC236}">
                <a16:creationId xmlns:a16="http://schemas.microsoft.com/office/drawing/2014/main" id="{11CD72DE-B093-43C8-9DD3-0403375D7B02}"/>
              </a:ext>
            </a:extLst>
          </p:cNvPr>
          <p:cNvSpPr txBox="1"/>
          <p:nvPr/>
        </p:nvSpPr>
        <p:spPr>
          <a:xfrm>
            <a:off x="334962" y="12478877"/>
            <a:ext cx="6897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86558"/>
                </a:solidFill>
                <a:latin typeface="SF Pro Display" panose="00000500000000000000" pitchFamily="50" charset="0"/>
                <a:ea typeface="SF Pro Display" panose="00000500000000000000" pitchFamily="50" charset="0"/>
              </a:rPr>
              <a:t>Shortcuts</a:t>
            </a: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8F143444-EC9A-468C-B482-C41EB35B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048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>
            <a:extLst>
              <a:ext uri="{FF2B5EF4-FFF2-40B4-BE49-F238E27FC236}">
                <a16:creationId xmlns:a16="http://schemas.microsoft.com/office/drawing/2014/main" id="{4D80BFE0-6C02-4E6F-8A37-BC50BD66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8005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9">
            <a:extLst>
              <a:ext uri="{FF2B5EF4-FFF2-40B4-BE49-F238E27FC236}">
                <a16:creationId xmlns:a16="http://schemas.microsoft.com/office/drawing/2014/main" id="{E7D808EB-D9EF-4F5F-BC96-101DAEC9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6062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9">
            <a:extLst>
              <a:ext uri="{FF2B5EF4-FFF2-40B4-BE49-F238E27FC236}">
                <a16:creationId xmlns:a16="http://schemas.microsoft.com/office/drawing/2014/main" id="{70660ABB-6032-4619-99E2-983C9D1AD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4119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9">
            <a:extLst>
              <a:ext uri="{FF2B5EF4-FFF2-40B4-BE49-F238E27FC236}">
                <a16:creationId xmlns:a16="http://schemas.microsoft.com/office/drawing/2014/main" id="{F2C7D4E2-2D7B-4D4D-B251-AF196B42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839" y="12987142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itle">
            <a:extLst>
              <a:ext uri="{FF2B5EF4-FFF2-40B4-BE49-F238E27FC236}">
                <a16:creationId xmlns:a16="http://schemas.microsoft.com/office/drawing/2014/main" id="{BC252938-79C6-4640-B188-8863C8596354}"/>
              </a:ext>
            </a:extLst>
          </p:cNvPr>
          <p:cNvSpPr txBox="1"/>
          <p:nvPr/>
        </p:nvSpPr>
        <p:spPr>
          <a:xfrm>
            <a:off x="378504" y="1421420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Cards</a:t>
            </a:r>
          </a:p>
        </p:txBody>
      </p:sp>
      <p:sp>
        <p:nvSpPr>
          <p:cNvPr id="65" name="Title">
            <a:extLst>
              <a:ext uri="{FF2B5EF4-FFF2-40B4-BE49-F238E27FC236}">
                <a16:creationId xmlns:a16="http://schemas.microsoft.com/office/drawing/2014/main" id="{48394DFD-026F-4734-9896-CE70F936F687}"/>
              </a:ext>
            </a:extLst>
          </p:cNvPr>
          <p:cNvSpPr txBox="1"/>
          <p:nvPr/>
        </p:nvSpPr>
        <p:spPr>
          <a:xfrm>
            <a:off x="1726914" y="14214201"/>
            <a:ext cx="1379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Add as Friend</a:t>
            </a:r>
          </a:p>
        </p:txBody>
      </p:sp>
      <p:sp>
        <p:nvSpPr>
          <p:cNvPr id="66" name="Title">
            <a:extLst>
              <a:ext uri="{FF2B5EF4-FFF2-40B4-BE49-F238E27FC236}">
                <a16:creationId xmlns:a16="http://schemas.microsoft.com/office/drawing/2014/main" id="{DDDDB674-F341-44EE-9B70-F049D7A8C1C7}"/>
              </a:ext>
            </a:extLst>
          </p:cNvPr>
          <p:cNvSpPr txBox="1"/>
          <p:nvPr/>
        </p:nvSpPr>
        <p:spPr>
          <a:xfrm>
            <a:off x="3180932" y="1421985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Send DM</a:t>
            </a:r>
          </a:p>
        </p:txBody>
      </p:sp>
      <p:sp>
        <p:nvSpPr>
          <p:cNvPr id="67" name="Title">
            <a:extLst>
              <a:ext uri="{FF2B5EF4-FFF2-40B4-BE49-F238E27FC236}">
                <a16:creationId xmlns:a16="http://schemas.microsoft.com/office/drawing/2014/main" id="{3BDDA109-1F09-4133-851B-BB0559781BA6}"/>
              </a:ext>
            </a:extLst>
          </p:cNvPr>
          <p:cNvSpPr txBox="1"/>
          <p:nvPr/>
        </p:nvSpPr>
        <p:spPr>
          <a:xfrm>
            <a:off x="4444542" y="14246056"/>
            <a:ext cx="1529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Recommendations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43E578A9-C9DD-45B8-9401-78EA3A1F333A}"/>
              </a:ext>
            </a:extLst>
          </p:cNvPr>
          <p:cNvSpPr txBox="1"/>
          <p:nvPr/>
        </p:nvSpPr>
        <p:spPr>
          <a:xfrm>
            <a:off x="6021810" y="14215278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Clubs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pic>
        <p:nvPicPr>
          <p:cNvPr id="81" name="Picture 9">
            <a:extLst>
              <a:ext uri="{FF2B5EF4-FFF2-40B4-BE49-F238E27FC236}">
                <a16:creationId xmlns:a16="http://schemas.microsoft.com/office/drawing/2014/main" id="{8B094B01-F528-4E1B-B656-02BEB6A30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2048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9">
            <a:extLst>
              <a:ext uri="{FF2B5EF4-FFF2-40B4-BE49-F238E27FC236}">
                <a16:creationId xmlns:a16="http://schemas.microsoft.com/office/drawing/2014/main" id="{63E4B6AF-03FA-4266-BCDC-6929F2C2C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8005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id="{8FA4E89E-EC42-46EF-B6BA-EE9F7AF3A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6062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9">
            <a:extLst>
              <a:ext uri="{FF2B5EF4-FFF2-40B4-BE49-F238E27FC236}">
                <a16:creationId xmlns:a16="http://schemas.microsoft.com/office/drawing/2014/main" id="{6E7C0240-8424-40CB-A8C4-71E1D4C5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4119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9">
            <a:extLst>
              <a:ext uri="{FF2B5EF4-FFF2-40B4-BE49-F238E27FC236}">
                <a16:creationId xmlns:a16="http://schemas.microsoft.com/office/drawing/2014/main" id="{1270BBF7-1B9A-49B6-8FAA-700F787F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21810" y="18064338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itle">
            <a:extLst>
              <a:ext uri="{FF2B5EF4-FFF2-40B4-BE49-F238E27FC236}">
                <a16:creationId xmlns:a16="http://schemas.microsoft.com/office/drawing/2014/main" id="{16CA306F-FFEB-4742-99DC-E02380F6CABF}"/>
              </a:ext>
            </a:extLst>
          </p:cNvPr>
          <p:cNvSpPr txBox="1"/>
          <p:nvPr/>
        </p:nvSpPr>
        <p:spPr>
          <a:xfrm>
            <a:off x="363990" y="19322283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Kitsu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87" name="Title">
            <a:extLst>
              <a:ext uri="{FF2B5EF4-FFF2-40B4-BE49-F238E27FC236}">
                <a16:creationId xmlns:a16="http://schemas.microsoft.com/office/drawing/2014/main" id="{C3ABD33F-A776-4189-8D79-E237676C4BEB}"/>
              </a:ext>
            </a:extLst>
          </p:cNvPr>
          <p:cNvSpPr txBox="1"/>
          <p:nvPr/>
        </p:nvSpPr>
        <p:spPr>
          <a:xfrm>
            <a:off x="1759948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AniList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88" name="Title">
            <a:extLst>
              <a:ext uri="{FF2B5EF4-FFF2-40B4-BE49-F238E27FC236}">
                <a16:creationId xmlns:a16="http://schemas.microsoft.com/office/drawing/2014/main" id="{277D149C-9A22-4BAC-B4D3-ECFAE3FFFF29}"/>
              </a:ext>
            </a:extLst>
          </p:cNvPr>
          <p:cNvSpPr txBox="1"/>
          <p:nvPr/>
        </p:nvSpPr>
        <p:spPr>
          <a:xfrm>
            <a:off x="3166418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SIMKL</a:t>
            </a:r>
          </a:p>
        </p:txBody>
      </p:sp>
      <p:sp>
        <p:nvSpPr>
          <p:cNvPr id="89" name="Title">
            <a:extLst>
              <a:ext uri="{FF2B5EF4-FFF2-40B4-BE49-F238E27FC236}">
                <a16:creationId xmlns:a16="http://schemas.microsoft.com/office/drawing/2014/main" id="{6CA19E72-9143-4D85-93BD-CACC2C67FCD4}"/>
              </a:ext>
            </a:extLst>
          </p:cNvPr>
          <p:cNvSpPr txBox="1"/>
          <p:nvPr/>
        </p:nvSpPr>
        <p:spPr>
          <a:xfrm>
            <a:off x="4576063" y="19322284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AP</a:t>
            </a:r>
          </a:p>
        </p:txBody>
      </p:sp>
      <p:sp>
        <p:nvSpPr>
          <p:cNvPr id="90" name="Title">
            <a:extLst>
              <a:ext uri="{FF2B5EF4-FFF2-40B4-BE49-F238E27FC236}">
                <a16:creationId xmlns:a16="http://schemas.microsoft.com/office/drawing/2014/main" id="{D1704D27-E62A-4BAB-97EF-6287A5A925E7}"/>
              </a:ext>
            </a:extLst>
          </p:cNvPr>
          <p:cNvSpPr txBox="1"/>
          <p:nvPr/>
        </p:nvSpPr>
        <p:spPr>
          <a:xfrm>
            <a:off x="5963753" y="19322283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aniSearch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pic>
        <p:nvPicPr>
          <p:cNvPr id="91" name="Picture 9">
            <a:extLst>
              <a:ext uri="{FF2B5EF4-FFF2-40B4-BE49-F238E27FC236}">
                <a16:creationId xmlns:a16="http://schemas.microsoft.com/office/drawing/2014/main" id="{D9B63228-5284-42B8-BFD7-D1D77DB1E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6562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">
            <a:extLst>
              <a:ext uri="{FF2B5EF4-FFF2-40B4-BE49-F238E27FC236}">
                <a16:creationId xmlns:a16="http://schemas.microsoft.com/office/drawing/2014/main" id="{EFEDB214-9CD5-46E9-8780-1BD05D5F9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2519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">
            <a:extLst>
              <a:ext uri="{FF2B5EF4-FFF2-40B4-BE49-F238E27FC236}">
                <a16:creationId xmlns:a16="http://schemas.microsoft.com/office/drawing/2014/main" id="{1D9B3364-7710-4031-82ED-258112AF7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576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">
            <a:extLst>
              <a:ext uri="{FF2B5EF4-FFF2-40B4-BE49-F238E27FC236}">
                <a16:creationId xmlns:a16="http://schemas.microsoft.com/office/drawing/2014/main" id="{9DF5CC68-727C-41DD-ADF8-34FDA4CA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8633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9">
            <a:extLst>
              <a:ext uri="{FF2B5EF4-FFF2-40B4-BE49-F238E27FC236}">
                <a16:creationId xmlns:a16="http://schemas.microsoft.com/office/drawing/2014/main" id="{8C566F47-89A9-4D2F-87FF-36176EAA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36324" y="19936225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itle">
            <a:extLst>
              <a:ext uri="{FF2B5EF4-FFF2-40B4-BE49-F238E27FC236}">
                <a16:creationId xmlns:a16="http://schemas.microsoft.com/office/drawing/2014/main" id="{DFC92C15-3965-4E3D-B477-5AF066C31EAE}"/>
              </a:ext>
            </a:extLst>
          </p:cNvPr>
          <p:cNvSpPr txBox="1"/>
          <p:nvPr/>
        </p:nvSpPr>
        <p:spPr>
          <a:xfrm>
            <a:off x="378504" y="21194170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MyShows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7" name="Title">
            <a:extLst>
              <a:ext uri="{FF2B5EF4-FFF2-40B4-BE49-F238E27FC236}">
                <a16:creationId xmlns:a16="http://schemas.microsoft.com/office/drawing/2014/main" id="{31F04BBD-AA0A-4068-8CC9-82E753A40E5E}"/>
              </a:ext>
            </a:extLst>
          </p:cNvPr>
          <p:cNvSpPr txBox="1"/>
          <p:nvPr/>
        </p:nvSpPr>
        <p:spPr>
          <a:xfrm>
            <a:off x="1774462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Trakt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8" name="Title">
            <a:extLst>
              <a:ext uri="{FF2B5EF4-FFF2-40B4-BE49-F238E27FC236}">
                <a16:creationId xmlns:a16="http://schemas.microsoft.com/office/drawing/2014/main" id="{2CC69EB1-3EED-49A4-9E5C-62FA5832B02E}"/>
              </a:ext>
            </a:extLst>
          </p:cNvPr>
          <p:cNvSpPr txBox="1"/>
          <p:nvPr/>
        </p:nvSpPr>
        <p:spPr>
          <a:xfrm>
            <a:off x="3180932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Шикимори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99" name="Title">
            <a:extLst>
              <a:ext uri="{FF2B5EF4-FFF2-40B4-BE49-F238E27FC236}">
                <a16:creationId xmlns:a16="http://schemas.microsoft.com/office/drawing/2014/main" id="{B6A1A192-5A6A-4BDB-BC13-0CA1B9A74138}"/>
              </a:ext>
            </a:extLst>
          </p:cNvPr>
          <p:cNvSpPr txBox="1"/>
          <p:nvPr/>
        </p:nvSpPr>
        <p:spPr>
          <a:xfrm>
            <a:off x="4590577" y="21194171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TV Time</a:t>
            </a:r>
          </a:p>
        </p:txBody>
      </p:sp>
      <p:sp>
        <p:nvSpPr>
          <p:cNvPr id="100" name="Title">
            <a:extLst>
              <a:ext uri="{FF2B5EF4-FFF2-40B4-BE49-F238E27FC236}">
                <a16:creationId xmlns:a16="http://schemas.microsoft.com/office/drawing/2014/main" id="{33B58742-FCFD-4C8A-9429-43593D6C5323}"/>
              </a:ext>
            </a:extLst>
          </p:cNvPr>
          <p:cNvSpPr txBox="1"/>
          <p:nvPr/>
        </p:nvSpPr>
        <p:spPr>
          <a:xfrm>
            <a:off x="5978267" y="21194170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Goodreads</a:t>
            </a:r>
          </a:p>
        </p:txBody>
      </p:sp>
      <p:pic>
        <p:nvPicPr>
          <p:cNvPr id="101" name="Picture 9">
            <a:extLst>
              <a:ext uri="{FF2B5EF4-FFF2-40B4-BE49-F238E27FC236}">
                <a16:creationId xmlns:a16="http://schemas.microsoft.com/office/drawing/2014/main" id="{E5A6F070-E6D0-4F5E-964D-25FC4AFD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1076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9">
            <a:extLst>
              <a:ext uri="{FF2B5EF4-FFF2-40B4-BE49-F238E27FC236}">
                <a16:creationId xmlns:a16="http://schemas.microsoft.com/office/drawing/2014/main" id="{2316BA8E-DB66-4E0F-8772-1E77323A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033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9">
            <a:extLst>
              <a:ext uri="{FF2B5EF4-FFF2-40B4-BE49-F238E27FC236}">
                <a16:creationId xmlns:a16="http://schemas.microsoft.com/office/drawing/2014/main" id="{53F8FC6E-6081-40EF-8691-8F7BC3CC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55090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9">
            <a:extLst>
              <a:ext uri="{FF2B5EF4-FFF2-40B4-BE49-F238E27FC236}">
                <a16:creationId xmlns:a16="http://schemas.microsoft.com/office/drawing/2014/main" id="{57CF4162-94DE-42BD-BDEE-F5B7B5DD9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63147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9">
            <a:extLst>
              <a:ext uri="{FF2B5EF4-FFF2-40B4-BE49-F238E27FC236}">
                <a16:creationId xmlns:a16="http://schemas.microsoft.com/office/drawing/2014/main" id="{A51C92A8-DD0D-4CBC-94D2-2F26D9192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838" y="21835760"/>
            <a:ext cx="1152000" cy="1152000"/>
          </a:xfrm>
          <a:prstGeom prst="roundRect">
            <a:avLst>
              <a:gd name="adj" fmla="val 25486"/>
            </a:avLst>
          </a:prstGeom>
          <a:noFill/>
          <a:effectLst>
            <a:outerShdw blurRad="241300" dist="101600" dir="5400000" sx="102000" sy="102000" algn="t" rotWithShape="0">
              <a:prstClr val="black">
                <a:alpha val="1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itle">
            <a:extLst>
              <a:ext uri="{FF2B5EF4-FFF2-40B4-BE49-F238E27FC236}">
                <a16:creationId xmlns:a16="http://schemas.microsoft.com/office/drawing/2014/main" id="{4DF566F2-C19F-4857-994B-D060B44DD1C1}"/>
              </a:ext>
            </a:extLst>
          </p:cNvPr>
          <p:cNvSpPr txBox="1"/>
          <p:nvPr/>
        </p:nvSpPr>
        <p:spPr>
          <a:xfrm>
            <a:off x="393018" y="23093705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Last.fm</a:t>
            </a:r>
          </a:p>
        </p:txBody>
      </p:sp>
      <p:sp>
        <p:nvSpPr>
          <p:cNvPr id="107" name="Title">
            <a:extLst>
              <a:ext uri="{FF2B5EF4-FFF2-40B4-BE49-F238E27FC236}">
                <a16:creationId xmlns:a16="http://schemas.microsoft.com/office/drawing/2014/main" id="{5E6B4D77-C3E7-4DBB-A970-12E5C8B72180}"/>
              </a:ext>
            </a:extLst>
          </p:cNvPr>
          <p:cNvSpPr txBox="1"/>
          <p:nvPr/>
        </p:nvSpPr>
        <p:spPr>
          <a:xfrm>
            <a:off x="1788976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Discord</a:t>
            </a:r>
            <a:endParaRPr lang="en-US" sz="1400" dirty="0">
              <a:solidFill>
                <a:srgbClr val="786558"/>
              </a:solidFill>
              <a:latin typeface="SF Pro Text" panose="00000500000000000000" pitchFamily="50" charset="0"/>
              <a:ea typeface="SF Pro Text" panose="00000500000000000000" pitchFamily="50" charset="0"/>
            </a:endParaRPr>
          </a:p>
        </p:txBody>
      </p:sp>
      <p:sp>
        <p:nvSpPr>
          <p:cNvPr id="108" name="Title">
            <a:extLst>
              <a:ext uri="{FF2B5EF4-FFF2-40B4-BE49-F238E27FC236}">
                <a16:creationId xmlns:a16="http://schemas.microsoft.com/office/drawing/2014/main" id="{1810AE4D-DC4C-4805-89B6-0C9769904D14}"/>
              </a:ext>
            </a:extLst>
          </p:cNvPr>
          <p:cNvSpPr txBox="1"/>
          <p:nvPr/>
        </p:nvSpPr>
        <p:spPr>
          <a:xfrm>
            <a:off x="3195446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Wikipedia</a:t>
            </a:r>
          </a:p>
        </p:txBody>
      </p:sp>
      <p:sp>
        <p:nvSpPr>
          <p:cNvPr id="109" name="Title">
            <a:extLst>
              <a:ext uri="{FF2B5EF4-FFF2-40B4-BE49-F238E27FC236}">
                <a16:creationId xmlns:a16="http://schemas.microsoft.com/office/drawing/2014/main" id="{36CD423C-8F2E-41B7-B1BD-118D62FCC6C9}"/>
              </a:ext>
            </a:extLst>
          </p:cNvPr>
          <p:cNvSpPr txBox="1"/>
          <p:nvPr/>
        </p:nvSpPr>
        <p:spPr>
          <a:xfrm>
            <a:off x="4605091" y="23093706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Instagram</a:t>
            </a:r>
          </a:p>
        </p:txBody>
      </p:sp>
      <p:sp>
        <p:nvSpPr>
          <p:cNvPr id="110" name="Title">
            <a:extLst>
              <a:ext uri="{FF2B5EF4-FFF2-40B4-BE49-F238E27FC236}">
                <a16:creationId xmlns:a16="http://schemas.microsoft.com/office/drawing/2014/main" id="{87DD28F1-AD53-4C86-B213-47BEC92CC995}"/>
              </a:ext>
            </a:extLst>
          </p:cNvPr>
          <p:cNvSpPr txBox="1"/>
          <p:nvPr/>
        </p:nvSpPr>
        <p:spPr>
          <a:xfrm>
            <a:off x="5992781" y="23093705"/>
            <a:ext cx="1239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osu</a:t>
            </a:r>
            <a:r>
              <a:rPr lang="en-US" sz="1400" dirty="0">
                <a:solidFill>
                  <a:srgbClr val="786558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1D7BF7-5E97-47C9-8B4C-E52163EE8A50}"/>
              </a:ext>
            </a:extLst>
          </p:cNvPr>
          <p:cNvSpPr txBox="1"/>
          <p:nvPr/>
        </p:nvSpPr>
        <p:spPr>
          <a:xfrm>
            <a:off x="884513" y="24461368"/>
            <a:ext cx="58350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F8B7D"/>
                </a:solidFill>
                <a:latin typeface="SF Pro Text" panose="00000500000000000000" pitchFamily="50" charset="0"/>
                <a:ea typeface="SF Pro Text" panose="00000500000000000000" pitchFamily="50" charset="0"/>
              </a:rPr>
              <a:t>Designed by nattadasu in Aceh, Indonesia. Latest update: 4:04 AM Mar 17, 2020 GMT+7. </a:t>
            </a:r>
          </a:p>
        </p:txBody>
      </p:sp>
      <p:pic>
        <p:nvPicPr>
          <p:cNvPr id="1037" name="Picture 13" descr="Image result for cat head vector">
            <a:extLst>
              <a:ext uri="{FF2B5EF4-FFF2-40B4-BE49-F238E27FC236}">
                <a16:creationId xmlns:a16="http://schemas.microsoft.com/office/drawing/2014/main" id="{7EC19B20-A8DA-4597-9B5F-AA3CF1E2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duotone>
              <a:prstClr val="black"/>
              <a:srgbClr val="786558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771" y="23808747"/>
            <a:ext cx="658582" cy="6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84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5BB842D05994187EFBF6119986BEA" ma:contentTypeVersion="10" ma:contentTypeDescription="Create a new document." ma:contentTypeScope="" ma:versionID="0c74f02cea46e5669cbac1077476ab1c">
  <xsd:schema xmlns:xsd="http://www.w3.org/2001/XMLSchema" xmlns:xs="http://www.w3.org/2001/XMLSchema" xmlns:p="http://schemas.microsoft.com/office/2006/metadata/properties" xmlns:ns3="c8d1cba1-e683-43ed-b1a5-17a4c3e1fb50" targetNamespace="http://schemas.microsoft.com/office/2006/metadata/properties" ma:root="true" ma:fieldsID="b6606bd1402c1a2ed3cea9d199e9fecb" ns3:_="">
    <xsd:import namespace="c8d1cba1-e683-43ed-b1a5-17a4c3e1fb5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d1cba1-e683-43ed-b1a5-17a4c3e1fb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FE3E26-F9D4-4242-A7CD-F4CD8A92138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4E9C59-DC88-4BF4-83B4-FF9B290496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d1cba1-e683-43ed-b1a5-17a4c3e1fb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E6C207-1AEC-4CF8-9D0F-6F4FA6CF311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291</Words>
  <Application>Microsoft Office PowerPoint</Application>
  <PresentationFormat>Custom</PresentationFormat>
  <Paragraphs>66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SF Pro Display</vt:lpstr>
      <vt:lpstr>SF Pro Text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Sultan Tadama</dc:creator>
  <cp:lastModifiedBy>Sultan Tadama</cp:lastModifiedBy>
  <cp:revision>1</cp:revision>
  <dcterms:created xsi:type="dcterms:W3CDTF">2020-03-15T19:01:12Z</dcterms:created>
  <dcterms:modified xsi:type="dcterms:W3CDTF">2020-03-17T17:06:27Z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0x0101004F25BB842D05994187EFBF6119986BEA</vt:lpwstr>
  </property>
</Properties>
</file>